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25"/>
  </p:notesMasterIdLst>
  <p:sldIdLst>
    <p:sldId id="273" r:id="rId5"/>
    <p:sldId id="271" r:id="rId6"/>
    <p:sldId id="272" r:id="rId7"/>
    <p:sldId id="282" r:id="rId8"/>
    <p:sldId id="281" r:id="rId9"/>
    <p:sldId id="288" r:id="rId10"/>
    <p:sldId id="256" r:id="rId11"/>
    <p:sldId id="275" r:id="rId12"/>
    <p:sldId id="283" r:id="rId13"/>
    <p:sldId id="289" r:id="rId14"/>
    <p:sldId id="284" r:id="rId15"/>
    <p:sldId id="290" r:id="rId16"/>
    <p:sldId id="291" r:id="rId17"/>
    <p:sldId id="257" r:id="rId18"/>
    <p:sldId id="260" r:id="rId19"/>
    <p:sldId id="259" r:id="rId20"/>
    <p:sldId id="264" r:id="rId21"/>
    <p:sldId id="258" r:id="rId22"/>
    <p:sldId id="265" r:id="rId23"/>
    <p:sldId id="286" r:id="rId24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22" autoAdjust="0"/>
  </p:normalViewPr>
  <p:slideViewPr>
    <p:cSldViewPr>
      <p:cViewPr varScale="1">
        <p:scale>
          <a:sx n="67" d="100"/>
          <a:sy n="67" d="100"/>
        </p:scale>
        <p:origin x="5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bruiker\Documents\EXCEL\Rob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Gebruiker\Documents\EXCEL\Rob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259033178808142E-2"/>
          <c:y val="3.899344517275858E-2"/>
          <c:w val="0.91328051834255786"/>
          <c:h val="0.92208758115761846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4F81BD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'pb2 KB-AD'!$B$4:$B$74</c:f>
              <c:numCache>
                <c:formatCode>m/d/yyyy</c:formatCode>
                <c:ptCount val="71"/>
                <c:pt idx="0">
                  <c:v>16984</c:v>
                </c:pt>
                <c:pt idx="1">
                  <c:v>17349</c:v>
                </c:pt>
                <c:pt idx="2">
                  <c:v>17715</c:v>
                </c:pt>
                <c:pt idx="3">
                  <c:v>18080</c:v>
                </c:pt>
                <c:pt idx="4">
                  <c:v>18445</c:v>
                </c:pt>
                <c:pt idx="5">
                  <c:v>18810</c:v>
                </c:pt>
                <c:pt idx="6">
                  <c:v>19176</c:v>
                </c:pt>
                <c:pt idx="7">
                  <c:v>19541</c:v>
                </c:pt>
                <c:pt idx="8">
                  <c:v>19906</c:v>
                </c:pt>
                <c:pt idx="9">
                  <c:v>20271</c:v>
                </c:pt>
                <c:pt idx="10">
                  <c:v>20637</c:v>
                </c:pt>
                <c:pt idx="11">
                  <c:v>21002</c:v>
                </c:pt>
                <c:pt idx="12">
                  <c:v>21367</c:v>
                </c:pt>
                <c:pt idx="13">
                  <c:v>21732</c:v>
                </c:pt>
                <c:pt idx="14">
                  <c:v>22098</c:v>
                </c:pt>
                <c:pt idx="15">
                  <c:v>22282</c:v>
                </c:pt>
                <c:pt idx="16">
                  <c:v>22647</c:v>
                </c:pt>
                <c:pt idx="17">
                  <c:v>23012</c:v>
                </c:pt>
                <c:pt idx="18">
                  <c:v>23377</c:v>
                </c:pt>
                <c:pt idx="19">
                  <c:v>23743</c:v>
                </c:pt>
                <c:pt idx="20">
                  <c:v>24108</c:v>
                </c:pt>
                <c:pt idx="21">
                  <c:v>24654</c:v>
                </c:pt>
                <c:pt idx="22">
                  <c:v>25020</c:v>
                </c:pt>
                <c:pt idx="23">
                  <c:v>25385</c:v>
                </c:pt>
                <c:pt idx="24">
                  <c:v>25750</c:v>
                </c:pt>
                <c:pt idx="25">
                  <c:v>26115</c:v>
                </c:pt>
                <c:pt idx="26">
                  <c:v>26299</c:v>
                </c:pt>
                <c:pt idx="27">
                  <c:v>26846</c:v>
                </c:pt>
                <c:pt idx="28">
                  <c:v>27211</c:v>
                </c:pt>
                <c:pt idx="29">
                  <c:v>27395</c:v>
                </c:pt>
                <c:pt idx="30">
                  <c:v>27942</c:v>
                </c:pt>
                <c:pt idx="31">
                  <c:v>28307</c:v>
                </c:pt>
                <c:pt idx="32">
                  <c:v>28672</c:v>
                </c:pt>
                <c:pt idx="33">
                  <c:v>28856</c:v>
                </c:pt>
                <c:pt idx="34">
                  <c:v>29221</c:v>
                </c:pt>
                <c:pt idx="35">
                  <c:v>29587</c:v>
                </c:pt>
                <c:pt idx="36">
                  <c:v>30133</c:v>
                </c:pt>
                <c:pt idx="37">
                  <c:v>30498</c:v>
                </c:pt>
                <c:pt idx="38">
                  <c:v>30864</c:v>
                </c:pt>
                <c:pt idx="39">
                  <c:v>31229</c:v>
                </c:pt>
                <c:pt idx="40">
                  <c:v>31594</c:v>
                </c:pt>
                <c:pt idx="41">
                  <c:v>31959</c:v>
                </c:pt>
                <c:pt idx="42">
                  <c:v>32325</c:v>
                </c:pt>
                <c:pt idx="43">
                  <c:v>32690</c:v>
                </c:pt>
                <c:pt idx="44">
                  <c:v>33055</c:v>
                </c:pt>
                <c:pt idx="45">
                  <c:v>33420</c:v>
                </c:pt>
                <c:pt idx="46">
                  <c:v>33786</c:v>
                </c:pt>
                <c:pt idx="47">
                  <c:v>34151</c:v>
                </c:pt>
                <c:pt idx="48">
                  <c:v>34516</c:v>
                </c:pt>
                <c:pt idx="49">
                  <c:v>34881</c:v>
                </c:pt>
                <c:pt idx="50">
                  <c:v>35247</c:v>
                </c:pt>
                <c:pt idx="51">
                  <c:v>35612</c:v>
                </c:pt>
                <c:pt idx="52">
                  <c:v>35977</c:v>
                </c:pt>
                <c:pt idx="53">
                  <c:v>36342</c:v>
                </c:pt>
                <c:pt idx="54">
                  <c:v>36526</c:v>
                </c:pt>
                <c:pt idx="55">
                  <c:v>36892</c:v>
                </c:pt>
                <c:pt idx="56">
                  <c:v>37257</c:v>
                </c:pt>
                <c:pt idx="57">
                  <c:v>37622</c:v>
                </c:pt>
                <c:pt idx="58">
                  <c:v>37987</c:v>
                </c:pt>
                <c:pt idx="59">
                  <c:v>38353</c:v>
                </c:pt>
                <c:pt idx="60">
                  <c:v>38718</c:v>
                </c:pt>
                <c:pt idx="61">
                  <c:v>39083</c:v>
                </c:pt>
                <c:pt idx="62">
                  <c:v>39630</c:v>
                </c:pt>
                <c:pt idx="63">
                  <c:v>39995</c:v>
                </c:pt>
                <c:pt idx="64">
                  <c:v>40360</c:v>
                </c:pt>
                <c:pt idx="65">
                  <c:v>40544</c:v>
                </c:pt>
                <c:pt idx="66">
                  <c:v>41091</c:v>
                </c:pt>
                <c:pt idx="67">
                  <c:v>41456</c:v>
                </c:pt>
                <c:pt idx="68">
                  <c:v>41821</c:v>
                </c:pt>
                <c:pt idx="69">
                  <c:v>42186</c:v>
                </c:pt>
                <c:pt idx="70">
                  <c:v>42552</c:v>
                </c:pt>
              </c:numCache>
            </c:numRef>
          </c:cat>
          <c:val>
            <c:numRef>
              <c:f>'pb2 KB-AD'!$C$4:$C$74</c:f>
              <c:numCache>
                <c:formatCode>General</c:formatCode>
                <c:ptCount val="71"/>
                <c:pt idx="0">
                  <c:v>-2.7</c:v>
                </c:pt>
                <c:pt idx="1">
                  <c:v>-2.71</c:v>
                </c:pt>
                <c:pt idx="2">
                  <c:v>-2.71</c:v>
                </c:pt>
                <c:pt idx="3">
                  <c:v>-2.63</c:v>
                </c:pt>
                <c:pt idx="4">
                  <c:v>-2.71</c:v>
                </c:pt>
                <c:pt idx="5">
                  <c:v>-2.73</c:v>
                </c:pt>
                <c:pt idx="6">
                  <c:v>-2.76</c:v>
                </c:pt>
                <c:pt idx="7">
                  <c:v>-2.77</c:v>
                </c:pt>
                <c:pt idx="8">
                  <c:v>-2.77</c:v>
                </c:pt>
                <c:pt idx="9">
                  <c:v>-2.79</c:v>
                </c:pt>
                <c:pt idx="10">
                  <c:v>-2.76</c:v>
                </c:pt>
                <c:pt idx="11">
                  <c:v>-2.76</c:v>
                </c:pt>
                <c:pt idx="12">
                  <c:v>-2.79</c:v>
                </c:pt>
                <c:pt idx="13">
                  <c:v>-2.85</c:v>
                </c:pt>
                <c:pt idx="14">
                  <c:v>-2.81</c:v>
                </c:pt>
                <c:pt idx="21">
                  <c:v>-2.81</c:v>
                </c:pt>
                <c:pt idx="22">
                  <c:v>-2.86</c:v>
                </c:pt>
                <c:pt idx="23">
                  <c:v>-2.92</c:v>
                </c:pt>
                <c:pt idx="24">
                  <c:v>-2.91</c:v>
                </c:pt>
                <c:pt idx="25">
                  <c:v>-2.97</c:v>
                </c:pt>
                <c:pt idx="27">
                  <c:v>-2.94</c:v>
                </c:pt>
                <c:pt idx="28">
                  <c:v>-2.88</c:v>
                </c:pt>
                <c:pt idx="30">
                  <c:v>-3.01</c:v>
                </c:pt>
                <c:pt idx="31">
                  <c:v>-2.99</c:v>
                </c:pt>
                <c:pt idx="32">
                  <c:v>-3.01</c:v>
                </c:pt>
                <c:pt idx="36">
                  <c:v>-2.97</c:v>
                </c:pt>
                <c:pt idx="37">
                  <c:v>-2.95</c:v>
                </c:pt>
                <c:pt idx="38">
                  <c:v>-3</c:v>
                </c:pt>
                <c:pt idx="39">
                  <c:v>-2.96</c:v>
                </c:pt>
                <c:pt idx="40">
                  <c:v>-2.98</c:v>
                </c:pt>
                <c:pt idx="41">
                  <c:v>-2.96</c:v>
                </c:pt>
                <c:pt idx="42">
                  <c:v>-3</c:v>
                </c:pt>
                <c:pt idx="43">
                  <c:v>-3.07</c:v>
                </c:pt>
                <c:pt idx="44">
                  <c:v>-3.09</c:v>
                </c:pt>
                <c:pt idx="45">
                  <c:v>-3.06</c:v>
                </c:pt>
                <c:pt idx="46">
                  <c:v>-3.06</c:v>
                </c:pt>
                <c:pt idx="47">
                  <c:v>-3.15</c:v>
                </c:pt>
                <c:pt idx="48">
                  <c:v>-3.12</c:v>
                </c:pt>
                <c:pt idx="49">
                  <c:v>-3.03</c:v>
                </c:pt>
                <c:pt idx="50">
                  <c:v>-3.08</c:v>
                </c:pt>
                <c:pt idx="51">
                  <c:v>-3</c:v>
                </c:pt>
                <c:pt idx="52">
                  <c:v>-2.97</c:v>
                </c:pt>
                <c:pt idx="53">
                  <c:v>-2.98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26-4DD1-9673-42B4585ED2E4}"/>
            </c:ext>
          </c:extLst>
        </c:ser>
        <c:ser>
          <c:idx val="1"/>
          <c:order val="1"/>
          <c:spPr>
            <a:ln>
              <a:solidFill>
                <a:srgbClr val="4F81BD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'pb2 KB-AD'!$B$4:$B$74</c:f>
              <c:numCache>
                <c:formatCode>m/d/yyyy</c:formatCode>
                <c:ptCount val="71"/>
                <c:pt idx="0">
                  <c:v>16984</c:v>
                </c:pt>
                <c:pt idx="1">
                  <c:v>17349</c:v>
                </c:pt>
                <c:pt idx="2">
                  <c:v>17715</c:v>
                </c:pt>
                <c:pt idx="3">
                  <c:v>18080</c:v>
                </c:pt>
                <c:pt idx="4">
                  <c:v>18445</c:v>
                </c:pt>
                <c:pt idx="5">
                  <c:v>18810</c:v>
                </c:pt>
                <c:pt idx="6">
                  <c:v>19176</c:v>
                </c:pt>
                <c:pt idx="7">
                  <c:v>19541</c:v>
                </c:pt>
                <c:pt idx="8">
                  <c:v>19906</c:v>
                </c:pt>
                <c:pt idx="9">
                  <c:v>20271</c:v>
                </c:pt>
                <c:pt idx="10">
                  <c:v>20637</c:v>
                </c:pt>
                <c:pt idx="11">
                  <c:v>21002</c:v>
                </c:pt>
                <c:pt idx="12">
                  <c:v>21367</c:v>
                </c:pt>
                <c:pt idx="13">
                  <c:v>21732</c:v>
                </c:pt>
                <c:pt idx="14">
                  <c:v>22098</c:v>
                </c:pt>
                <c:pt idx="15">
                  <c:v>22282</c:v>
                </c:pt>
                <c:pt idx="16">
                  <c:v>22647</c:v>
                </c:pt>
                <c:pt idx="17">
                  <c:v>23012</c:v>
                </c:pt>
                <c:pt idx="18">
                  <c:v>23377</c:v>
                </c:pt>
                <c:pt idx="19">
                  <c:v>23743</c:v>
                </c:pt>
                <c:pt idx="20">
                  <c:v>24108</c:v>
                </c:pt>
                <c:pt idx="21">
                  <c:v>24654</c:v>
                </c:pt>
                <c:pt idx="22">
                  <c:v>25020</c:v>
                </c:pt>
                <c:pt idx="23">
                  <c:v>25385</c:v>
                </c:pt>
                <c:pt idx="24">
                  <c:v>25750</c:v>
                </c:pt>
                <c:pt idx="25">
                  <c:v>26115</c:v>
                </c:pt>
                <c:pt idx="26">
                  <c:v>26299</c:v>
                </c:pt>
                <c:pt idx="27">
                  <c:v>26846</c:v>
                </c:pt>
                <c:pt idx="28">
                  <c:v>27211</c:v>
                </c:pt>
                <c:pt idx="29">
                  <c:v>27395</c:v>
                </c:pt>
                <c:pt idx="30">
                  <c:v>27942</c:v>
                </c:pt>
                <c:pt idx="31">
                  <c:v>28307</c:v>
                </c:pt>
                <c:pt idx="32">
                  <c:v>28672</c:v>
                </c:pt>
                <c:pt idx="33">
                  <c:v>28856</c:v>
                </c:pt>
                <c:pt idx="34">
                  <c:v>29221</c:v>
                </c:pt>
                <c:pt idx="35">
                  <c:v>29587</c:v>
                </c:pt>
                <c:pt idx="36">
                  <c:v>30133</c:v>
                </c:pt>
                <c:pt idx="37">
                  <c:v>30498</c:v>
                </c:pt>
                <c:pt idx="38">
                  <c:v>30864</c:v>
                </c:pt>
                <c:pt idx="39">
                  <c:v>31229</c:v>
                </c:pt>
                <c:pt idx="40">
                  <c:v>31594</c:v>
                </c:pt>
                <c:pt idx="41">
                  <c:v>31959</c:v>
                </c:pt>
                <c:pt idx="42">
                  <c:v>32325</c:v>
                </c:pt>
                <c:pt idx="43">
                  <c:v>32690</c:v>
                </c:pt>
                <c:pt idx="44">
                  <c:v>33055</c:v>
                </c:pt>
                <c:pt idx="45">
                  <c:v>33420</c:v>
                </c:pt>
                <c:pt idx="46">
                  <c:v>33786</c:v>
                </c:pt>
                <c:pt idx="47">
                  <c:v>34151</c:v>
                </c:pt>
                <c:pt idx="48">
                  <c:v>34516</c:v>
                </c:pt>
                <c:pt idx="49">
                  <c:v>34881</c:v>
                </c:pt>
                <c:pt idx="50">
                  <c:v>35247</c:v>
                </c:pt>
                <c:pt idx="51">
                  <c:v>35612</c:v>
                </c:pt>
                <c:pt idx="52">
                  <c:v>35977</c:v>
                </c:pt>
                <c:pt idx="53">
                  <c:v>36342</c:v>
                </c:pt>
                <c:pt idx="54">
                  <c:v>36526</c:v>
                </c:pt>
                <c:pt idx="55">
                  <c:v>36892</c:v>
                </c:pt>
                <c:pt idx="56">
                  <c:v>37257</c:v>
                </c:pt>
                <c:pt idx="57">
                  <c:v>37622</c:v>
                </c:pt>
                <c:pt idx="58">
                  <c:v>37987</c:v>
                </c:pt>
                <c:pt idx="59">
                  <c:v>38353</c:v>
                </c:pt>
                <c:pt idx="60">
                  <c:v>38718</c:v>
                </c:pt>
                <c:pt idx="61">
                  <c:v>39083</c:v>
                </c:pt>
                <c:pt idx="62">
                  <c:v>39630</c:v>
                </c:pt>
                <c:pt idx="63">
                  <c:v>39995</c:v>
                </c:pt>
                <c:pt idx="64">
                  <c:v>40360</c:v>
                </c:pt>
                <c:pt idx="65">
                  <c:v>40544</c:v>
                </c:pt>
                <c:pt idx="66">
                  <c:v>41091</c:v>
                </c:pt>
                <c:pt idx="67">
                  <c:v>41456</c:v>
                </c:pt>
                <c:pt idx="68">
                  <c:v>41821</c:v>
                </c:pt>
                <c:pt idx="69">
                  <c:v>42186</c:v>
                </c:pt>
                <c:pt idx="70">
                  <c:v>42552</c:v>
                </c:pt>
              </c:numCache>
            </c:numRef>
          </c:cat>
          <c:val>
            <c:numRef>
              <c:f>'pb2 KB-AD'!$D$4:$D$74</c:f>
              <c:numCache>
                <c:formatCode>General</c:formatCode>
                <c:ptCount val="71"/>
                <c:pt idx="62">
                  <c:v>-3.14</c:v>
                </c:pt>
                <c:pt idx="63">
                  <c:v>-3.16</c:v>
                </c:pt>
                <c:pt idx="64">
                  <c:v>-3.15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26-4DD1-9673-42B4585ED2E4}"/>
            </c:ext>
          </c:extLst>
        </c:ser>
        <c:ser>
          <c:idx val="2"/>
          <c:order val="2"/>
          <c:spPr>
            <a:ln>
              <a:solidFill>
                <a:srgbClr val="4F81BD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'pb2 KB-AD'!$B$4:$B$74</c:f>
              <c:numCache>
                <c:formatCode>m/d/yyyy</c:formatCode>
                <c:ptCount val="71"/>
                <c:pt idx="0">
                  <c:v>16984</c:v>
                </c:pt>
                <c:pt idx="1">
                  <c:v>17349</c:v>
                </c:pt>
                <c:pt idx="2">
                  <c:v>17715</c:v>
                </c:pt>
                <c:pt idx="3">
                  <c:v>18080</c:v>
                </c:pt>
                <c:pt idx="4">
                  <c:v>18445</c:v>
                </c:pt>
                <c:pt idx="5">
                  <c:v>18810</c:v>
                </c:pt>
                <c:pt idx="6">
                  <c:v>19176</c:v>
                </c:pt>
                <c:pt idx="7">
                  <c:v>19541</c:v>
                </c:pt>
                <c:pt idx="8">
                  <c:v>19906</c:v>
                </c:pt>
                <c:pt idx="9">
                  <c:v>20271</c:v>
                </c:pt>
                <c:pt idx="10">
                  <c:v>20637</c:v>
                </c:pt>
                <c:pt idx="11">
                  <c:v>21002</c:v>
                </c:pt>
                <c:pt idx="12">
                  <c:v>21367</c:v>
                </c:pt>
                <c:pt idx="13">
                  <c:v>21732</c:v>
                </c:pt>
                <c:pt idx="14">
                  <c:v>22098</c:v>
                </c:pt>
                <c:pt idx="15">
                  <c:v>22282</c:v>
                </c:pt>
                <c:pt idx="16">
                  <c:v>22647</c:v>
                </c:pt>
                <c:pt idx="17">
                  <c:v>23012</c:v>
                </c:pt>
                <c:pt idx="18">
                  <c:v>23377</c:v>
                </c:pt>
                <c:pt idx="19">
                  <c:v>23743</c:v>
                </c:pt>
                <c:pt idx="20">
                  <c:v>24108</c:v>
                </c:pt>
                <c:pt idx="21">
                  <c:v>24654</c:v>
                </c:pt>
                <c:pt idx="22">
                  <c:v>25020</c:v>
                </c:pt>
                <c:pt idx="23">
                  <c:v>25385</c:v>
                </c:pt>
                <c:pt idx="24">
                  <c:v>25750</c:v>
                </c:pt>
                <c:pt idx="25">
                  <c:v>26115</c:v>
                </c:pt>
                <c:pt idx="26">
                  <c:v>26299</c:v>
                </c:pt>
                <c:pt idx="27">
                  <c:v>26846</c:v>
                </c:pt>
                <c:pt idx="28">
                  <c:v>27211</c:v>
                </c:pt>
                <c:pt idx="29">
                  <c:v>27395</c:v>
                </c:pt>
                <c:pt idx="30">
                  <c:v>27942</c:v>
                </c:pt>
                <c:pt idx="31">
                  <c:v>28307</c:v>
                </c:pt>
                <c:pt idx="32">
                  <c:v>28672</c:v>
                </c:pt>
                <c:pt idx="33">
                  <c:v>28856</c:v>
                </c:pt>
                <c:pt idx="34">
                  <c:v>29221</c:v>
                </c:pt>
                <c:pt idx="35">
                  <c:v>29587</c:v>
                </c:pt>
                <c:pt idx="36">
                  <c:v>30133</c:v>
                </c:pt>
                <c:pt idx="37">
                  <c:v>30498</c:v>
                </c:pt>
                <c:pt idx="38">
                  <c:v>30864</c:v>
                </c:pt>
                <c:pt idx="39">
                  <c:v>31229</c:v>
                </c:pt>
                <c:pt idx="40">
                  <c:v>31594</c:v>
                </c:pt>
                <c:pt idx="41">
                  <c:v>31959</c:v>
                </c:pt>
                <c:pt idx="42">
                  <c:v>32325</c:v>
                </c:pt>
                <c:pt idx="43">
                  <c:v>32690</c:v>
                </c:pt>
                <c:pt idx="44">
                  <c:v>33055</c:v>
                </c:pt>
                <c:pt idx="45">
                  <c:v>33420</c:v>
                </c:pt>
                <c:pt idx="46">
                  <c:v>33786</c:v>
                </c:pt>
                <c:pt idx="47">
                  <c:v>34151</c:v>
                </c:pt>
                <c:pt idx="48">
                  <c:v>34516</c:v>
                </c:pt>
                <c:pt idx="49">
                  <c:v>34881</c:v>
                </c:pt>
                <c:pt idx="50">
                  <c:v>35247</c:v>
                </c:pt>
                <c:pt idx="51">
                  <c:v>35612</c:v>
                </c:pt>
                <c:pt idx="52">
                  <c:v>35977</c:v>
                </c:pt>
                <c:pt idx="53">
                  <c:v>36342</c:v>
                </c:pt>
                <c:pt idx="54">
                  <c:v>36526</c:v>
                </c:pt>
                <c:pt idx="55">
                  <c:v>36892</c:v>
                </c:pt>
                <c:pt idx="56">
                  <c:v>37257</c:v>
                </c:pt>
                <c:pt idx="57">
                  <c:v>37622</c:v>
                </c:pt>
                <c:pt idx="58">
                  <c:v>37987</c:v>
                </c:pt>
                <c:pt idx="59">
                  <c:v>38353</c:v>
                </c:pt>
                <c:pt idx="60">
                  <c:v>38718</c:v>
                </c:pt>
                <c:pt idx="61">
                  <c:v>39083</c:v>
                </c:pt>
                <c:pt idx="62">
                  <c:v>39630</c:v>
                </c:pt>
                <c:pt idx="63">
                  <c:v>39995</c:v>
                </c:pt>
                <c:pt idx="64">
                  <c:v>40360</c:v>
                </c:pt>
                <c:pt idx="65">
                  <c:v>40544</c:v>
                </c:pt>
                <c:pt idx="66">
                  <c:v>41091</c:v>
                </c:pt>
                <c:pt idx="67">
                  <c:v>41456</c:v>
                </c:pt>
                <c:pt idx="68">
                  <c:v>41821</c:v>
                </c:pt>
                <c:pt idx="69">
                  <c:v>42186</c:v>
                </c:pt>
                <c:pt idx="70">
                  <c:v>42552</c:v>
                </c:pt>
              </c:numCache>
            </c:numRef>
          </c:cat>
          <c:val>
            <c:numRef>
              <c:f>'pb2 KB-AD'!$E$4:$E$74</c:f>
              <c:numCache>
                <c:formatCode>General</c:formatCode>
                <c:ptCount val="71"/>
                <c:pt idx="66">
                  <c:v>-2.89</c:v>
                </c:pt>
                <c:pt idx="67">
                  <c:v>-2.91</c:v>
                </c:pt>
                <c:pt idx="68">
                  <c:v>-2.87</c:v>
                </c:pt>
                <c:pt idx="69">
                  <c:v>-2.86</c:v>
                </c:pt>
                <c:pt idx="70">
                  <c:v>-2.79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26-4DD1-9673-42B4585ED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097600"/>
        <c:axId val="183115776"/>
      </c:lineChart>
      <c:dateAx>
        <c:axId val="183097600"/>
        <c:scaling>
          <c:orientation val="minMax"/>
          <c:max val="44013"/>
          <c:min val="14793"/>
        </c:scaling>
        <c:delete val="1"/>
        <c:axPos val="b"/>
        <c:majorGridlines/>
        <c:numFmt formatCode="m/d/yyyy" sourceLinked="1"/>
        <c:majorTickMark val="out"/>
        <c:minorTickMark val="none"/>
        <c:tickLblPos val="nextTo"/>
        <c:crossAx val="183115776"/>
        <c:crosses val="autoZero"/>
        <c:auto val="1"/>
        <c:lblOffset val="100"/>
        <c:baseTimeUnit val="months"/>
        <c:majorUnit val="10"/>
        <c:majorTimeUnit val="years"/>
      </c:dateAx>
      <c:valAx>
        <c:axId val="183115776"/>
        <c:scaling>
          <c:orientation val="minMax"/>
          <c:max val="-2.6"/>
          <c:min val="-3.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097600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141713953467284E-2"/>
          <c:y val="4.3610154427285858E-2"/>
          <c:w val="0.9235367240573733"/>
          <c:h val="0.93629559678554231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Blad3!$A$4:$A$155</c:f>
              <c:numCache>
                <c:formatCode>m/d/yyyy</c:formatCode>
                <c:ptCount val="152"/>
                <c:pt idx="0">
                  <c:v>43593</c:v>
                </c:pt>
                <c:pt idx="1">
                  <c:v>43567</c:v>
                </c:pt>
                <c:pt idx="2">
                  <c:v>43542</c:v>
                </c:pt>
                <c:pt idx="3">
                  <c:v>43509</c:v>
                </c:pt>
                <c:pt idx="4">
                  <c:v>43483</c:v>
                </c:pt>
                <c:pt idx="5">
                  <c:v>43451</c:v>
                </c:pt>
                <c:pt idx="6">
                  <c:v>43418</c:v>
                </c:pt>
                <c:pt idx="7">
                  <c:v>43388</c:v>
                </c:pt>
                <c:pt idx="8">
                  <c:v>43360</c:v>
                </c:pt>
                <c:pt idx="9">
                  <c:v>43329</c:v>
                </c:pt>
                <c:pt idx="10">
                  <c:v>43291</c:v>
                </c:pt>
                <c:pt idx="11">
                  <c:v>43266</c:v>
                </c:pt>
                <c:pt idx="12">
                  <c:v>43243</c:v>
                </c:pt>
                <c:pt idx="13">
                  <c:v>43213</c:v>
                </c:pt>
                <c:pt idx="14">
                  <c:v>43189</c:v>
                </c:pt>
                <c:pt idx="15">
                  <c:v>43153</c:v>
                </c:pt>
                <c:pt idx="16">
                  <c:v>43124</c:v>
                </c:pt>
                <c:pt idx="17">
                  <c:v>43097</c:v>
                </c:pt>
                <c:pt idx="18">
                  <c:v>43056</c:v>
                </c:pt>
                <c:pt idx="19">
                  <c:v>43024</c:v>
                </c:pt>
                <c:pt idx="20">
                  <c:v>42991</c:v>
                </c:pt>
                <c:pt idx="21">
                  <c:v>42962</c:v>
                </c:pt>
                <c:pt idx="22">
                  <c:v>42935</c:v>
                </c:pt>
                <c:pt idx="23">
                  <c:v>42909</c:v>
                </c:pt>
                <c:pt idx="24">
                  <c:v>42884</c:v>
                </c:pt>
                <c:pt idx="25">
                  <c:v>42851</c:v>
                </c:pt>
                <c:pt idx="26">
                  <c:v>42825</c:v>
                </c:pt>
                <c:pt idx="27">
                  <c:v>42794</c:v>
                </c:pt>
                <c:pt idx="28">
                  <c:v>42760</c:v>
                </c:pt>
                <c:pt idx="29">
                  <c:v>42732</c:v>
                </c:pt>
                <c:pt idx="30">
                  <c:v>42699</c:v>
                </c:pt>
                <c:pt idx="31">
                  <c:v>42664</c:v>
                </c:pt>
                <c:pt idx="32">
                  <c:v>42636</c:v>
                </c:pt>
                <c:pt idx="33">
                  <c:v>42613</c:v>
                </c:pt>
                <c:pt idx="34">
                  <c:v>42577</c:v>
                </c:pt>
                <c:pt idx="35">
                  <c:v>42551</c:v>
                </c:pt>
                <c:pt idx="36">
                  <c:v>42520</c:v>
                </c:pt>
                <c:pt idx="37">
                  <c:v>42486</c:v>
                </c:pt>
                <c:pt idx="38">
                  <c:v>42451</c:v>
                </c:pt>
                <c:pt idx="39">
                  <c:v>42415</c:v>
                </c:pt>
                <c:pt idx="40">
                  <c:v>42387</c:v>
                </c:pt>
                <c:pt idx="41">
                  <c:v>42354</c:v>
                </c:pt>
                <c:pt idx="42">
                  <c:v>42312</c:v>
                </c:pt>
                <c:pt idx="43">
                  <c:v>42296</c:v>
                </c:pt>
                <c:pt idx="44">
                  <c:v>42226</c:v>
                </c:pt>
                <c:pt idx="45">
                  <c:v>42214</c:v>
                </c:pt>
                <c:pt idx="46">
                  <c:v>42172</c:v>
                </c:pt>
                <c:pt idx="47">
                  <c:v>42152</c:v>
                </c:pt>
                <c:pt idx="48">
                  <c:v>42123</c:v>
                </c:pt>
                <c:pt idx="49">
                  <c:v>42104</c:v>
                </c:pt>
                <c:pt idx="50">
                  <c:v>42067</c:v>
                </c:pt>
                <c:pt idx="51">
                  <c:v>42027</c:v>
                </c:pt>
                <c:pt idx="52">
                  <c:v>41980</c:v>
                </c:pt>
                <c:pt idx="53">
                  <c:v>41950</c:v>
                </c:pt>
                <c:pt idx="54">
                  <c:v>41906</c:v>
                </c:pt>
                <c:pt idx="55">
                  <c:v>41877</c:v>
                </c:pt>
                <c:pt idx="56">
                  <c:v>41833</c:v>
                </c:pt>
                <c:pt idx="57">
                  <c:v>41795</c:v>
                </c:pt>
                <c:pt idx="58">
                  <c:v>41773</c:v>
                </c:pt>
                <c:pt idx="59">
                  <c:v>41726</c:v>
                </c:pt>
                <c:pt idx="60">
                  <c:v>41714</c:v>
                </c:pt>
                <c:pt idx="61">
                  <c:v>41698</c:v>
                </c:pt>
                <c:pt idx="62">
                  <c:v>41666</c:v>
                </c:pt>
                <c:pt idx="63">
                  <c:v>41652</c:v>
                </c:pt>
                <c:pt idx="64">
                  <c:v>41599</c:v>
                </c:pt>
                <c:pt idx="65">
                  <c:v>41579</c:v>
                </c:pt>
                <c:pt idx="66">
                  <c:v>41549</c:v>
                </c:pt>
                <c:pt idx="67">
                  <c:v>41532</c:v>
                </c:pt>
                <c:pt idx="68">
                  <c:v>41498</c:v>
                </c:pt>
                <c:pt idx="69">
                  <c:v>41457</c:v>
                </c:pt>
                <c:pt idx="70">
                  <c:v>41445</c:v>
                </c:pt>
                <c:pt idx="71">
                  <c:v>41428</c:v>
                </c:pt>
                <c:pt idx="72">
                  <c:v>41417</c:v>
                </c:pt>
                <c:pt idx="73">
                  <c:v>41380</c:v>
                </c:pt>
                <c:pt idx="74">
                  <c:v>41355</c:v>
                </c:pt>
                <c:pt idx="75">
                  <c:v>41331</c:v>
                </c:pt>
                <c:pt idx="76">
                  <c:v>41309</c:v>
                </c:pt>
                <c:pt idx="77">
                  <c:v>41288</c:v>
                </c:pt>
                <c:pt idx="78">
                  <c:v>41250</c:v>
                </c:pt>
                <c:pt idx="79">
                  <c:v>41214</c:v>
                </c:pt>
                <c:pt idx="80">
                  <c:v>41204</c:v>
                </c:pt>
                <c:pt idx="81">
                  <c:v>41178</c:v>
                </c:pt>
                <c:pt idx="82">
                  <c:v>41150</c:v>
                </c:pt>
                <c:pt idx="83">
                  <c:v>41129</c:v>
                </c:pt>
                <c:pt idx="84">
                  <c:v>41100</c:v>
                </c:pt>
                <c:pt idx="85">
                  <c:v>41064</c:v>
                </c:pt>
                <c:pt idx="86">
                  <c:v>41037</c:v>
                </c:pt>
                <c:pt idx="87">
                  <c:v>41018</c:v>
                </c:pt>
                <c:pt idx="88">
                  <c:v>40989</c:v>
                </c:pt>
                <c:pt idx="89">
                  <c:v>40971</c:v>
                </c:pt>
                <c:pt idx="90">
                  <c:v>40956</c:v>
                </c:pt>
                <c:pt idx="91">
                  <c:v>40940</c:v>
                </c:pt>
                <c:pt idx="92">
                  <c:v>40914</c:v>
                </c:pt>
                <c:pt idx="93">
                  <c:v>40886</c:v>
                </c:pt>
                <c:pt idx="94">
                  <c:v>40850</c:v>
                </c:pt>
                <c:pt idx="95">
                  <c:v>40833</c:v>
                </c:pt>
                <c:pt idx="96">
                  <c:v>40813</c:v>
                </c:pt>
                <c:pt idx="97">
                  <c:v>40773</c:v>
                </c:pt>
                <c:pt idx="98">
                  <c:v>40739</c:v>
                </c:pt>
                <c:pt idx="99">
                  <c:v>40708</c:v>
                </c:pt>
                <c:pt idx="100">
                  <c:v>40687</c:v>
                </c:pt>
                <c:pt idx="101">
                  <c:v>40665</c:v>
                </c:pt>
                <c:pt idx="102">
                  <c:v>40638</c:v>
                </c:pt>
                <c:pt idx="103">
                  <c:v>40603</c:v>
                </c:pt>
                <c:pt idx="104">
                  <c:v>40584</c:v>
                </c:pt>
                <c:pt idx="105">
                  <c:v>40549</c:v>
                </c:pt>
                <c:pt idx="106">
                  <c:v>40508</c:v>
                </c:pt>
                <c:pt idx="107">
                  <c:v>40492</c:v>
                </c:pt>
                <c:pt idx="108">
                  <c:v>40455</c:v>
                </c:pt>
                <c:pt idx="109">
                  <c:v>40421</c:v>
                </c:pt>
                <c:pt idx="110">
                  <c:v>40393</c:v>
                </c:pt>
                <c:pt idx="111">
                  <c:v>40366</c:v>
                </c:pt>
                <c:pt idx="112">
                  <c:v>40332</c:v>
                </c:pt>
                <c:pt idx="113">
                  <c:v>40324</c:v>
                </c:pt>
                <c:pt idx="114">
                  <c:v>40268</c:v>
                </c:pt>
                <c:pt idx="115">
                  <c:v>40241</c:v>
                </c:pt>
                <c:pt idx="116">
                  <c:v>40226</c:v>
                </c:pt>
                <c:pt idx="117">
                  <c:v>40212</c:v>
                </c:pt>
                <c:pt idx="118">
                  <c:v>40196</c:v>
                </c:pt>
                <c:pt idx="119">
                  <c:v>40150</c:v>
                </c:pt>
                <c:pt idx="120">
                  <c:v>40128</c:v>
                </c:pt>
                <c:pt idx="121">
                  <c:v>40104</c:v>
                </c:pt>
                <c:pt idx="122">
                  <c:v>40093</c:v>
                </c:pt>
                <c:pt idx="123">
                  <c:v>40076</c:v>
                </c:pt>
                <c:pt idx="124">
                  <c:v>40045</c:v>
                </c:pt>
                <c:pt idx="125">
                  <c:v>40028</c:v>
                </c:pt>
                <c:pt idx="126">
                  <c:v>39993</c:v>
                </c:pt>
                <c:pt idx="127">
                  <c:v>39947</c:v>
                </c:pt>
                <c:pt idx="128">
                  <c:v>39920</c:v>
                </c:pt>
                <c:pt idx="129">
                  <c:v>39847</c:v>
                </c:pt>
                <c:pt idx="130">
                  <c:v>39826</c:v>
                </c:pt>
                <c:pt idx="131">
                  <c:v>39786</c:v>
                </c:pt>
                <c:pt idx="132">
                  <c:v>39759</c:v>
                </c:pt>
                <c:pt idx="133">
                  <c:v>39689</c:v>
                </c:pt>
                <c:pt idx="134">
                  <c:v>39610</c:v>
                </c:pt>
                <c:pt idx="135">
                  <c:v>39563</c:v>
                </c:pt>
                <c:pt idx="136">
                  <c:v>39479</c:v>
                </c:pt>
                <c:pt idx="137">
                  <c:v>39331</c:v>
                </c:pt>
                <c:pt idx="138">
                  <c:v>39246</c:v>
                </c:pt>
                <c:pt idx="139">
                  <c:v>39157</c:v>
                </c:pt>
                <c:pt idx="140">
                  <c:v>39122</c:v>
                </c:pt>
                <c:pt idx="141">
                  <c:v>38996</c:v>
                </c:pt>
                <c:pt idx="142">
                  <c:v>38947</c:v>
                </c:pt>
                <c:pt idx="143">
                  <c:v>38903</c:v>
                </c:pt>
                <c:pt idx="144">
                  <c:v>38867</c:v>
                </c:pt>
                <c:pt idx="145">
                  <c:v>38827</c:v>
                </c:pt>
                <c:pt idx="146">
                  <c:v>38793</c:v>
                </c:pt>
                <c:pt idx="147">
                  <c:v>38758</c:v>
                </c:pt>
                <c:pt idx="148">
                  <c:v>38736</c:v>
                </c:pt>
                <c:pt idx="149">
                  <c:v>38678</c:v>
                </c:pt>
                <c:pt idx="150">
                  <c:v>38597</c:v>
                </c:pt>
                <c:pt idx="151">
                  <c:v>38559</c:v>
                </c:pt>
              </c:numCache>
            </c:numRef>
          </c:cat>
          <c:val>
            <c:numRef>
              <c:f>Blad3!$B$4:$B$155</c:f>
              <c:numCache>
                <c:formatCode>General</c:formatCode>
                <c:ptCount val="152"/>
                <c:pt idx="0">
                  <c:v>-2.92</c:v>
                </c:pt>
                <c:pt idx="1">
                  <c:v>-2.88</c:v>
                </c:pt>
                <c:pt idx="2">
                  <c:v>-2.63</c:v>
                </c:pt>
                <c:pt idx="3">
                  <c:v>-2.74</c:v>
                </c:pt>
                <c:pt idx="4">
                  <c:v>-2.82</c:v>
                </c:pt>
                <c:pt idx="5">
                  <c:v>-2.86</c:v>
                </c:pt>
                <c:pt idx="6">
                  <c:v>-2.97</c:v>
                </c:pt>
                <c:pt idx="7">
                  <c:v>-3.07</c:v>
                </c:pt>
                <c:pt idx="8">
                  <c:v>-3.03</c:v>
                </c:pt>
                <c:pt idx="9">
                  <c:v>-3.18</c:v>
                </c:pt>
                <c:pt idx="10">
                  <c:v>-3.16</c:v>
                </c:pt>
                <c:pt idx="11">
                  <c:v>-3.03</c:v>
                </c:pt>
                <c:pt idx="12">
                  <c:v>-3.04</c:v>
                </c:pt>
                <c:pt idx="13">
                  <c:v>-2.93</c:v>
                </c:pt>
                <c:pt idx="14">
                  <c:v>-2.84</c:v>
                </c:pt>
                <c:pt idx="15">
                  <c:v>-2.91</c:v>
                </c:pt>
                <c:pt idx="16">
                  <c:v>-2.8</c:v>
                </c:pt>
                <c:pt idx="17">
                  <c:v>-2.79</c:v>
                </c:pt>
                <c:pt idx="18">
                  <c:v>-2.92</c:v>
                </c:pt>
                <c:pt idx="19">
                  <c:v>-2.88</c:v>
                </c:pt>
                <c:pt idx="20">
                  <c:v>-2.76</c:v>
                </c:pt>
                <c:pt idx="21">
                  <c:v>-3.01</c:v>
                </c:pt>
                <c:pt idx="22">
                  <c:v>-2.96</c:v>
                </c:pt>
                <c:pt idx="23">
                  <c:v>-3.11</c:v>
                </c:pt>
                <c:pt idx="24">
                  <c:v>-3.06</c:v>
                </c:pt>
                <c:pt idx="25">
                  <c:v>-3.01</c:v>
                </c:pt>
                <c:pt idx="26">
                  <c:v>-2.91</c:v>
                </c:pt>
                <c:pt idx="27">
                  <c:v>-2.76</c:v>
                </c:pt>
                <c:pt idx="28">
                  <c:v>-2.91</c:v>
                </c:pt>
                <c:pt idx="29">
                  <c:v>-3.01</c:v>
                </c:pt>
                <c:pt idx="30">
                  <c:v>-2.85</c:v>
                </c:pt>
                <c:pt idx="31">
                  <c:v>-3.01</c:v>
                </c:pt>
                <c:pt idx="32">
                  <c:v>-3.14</c:v>
                </c:pt>
                <c:pt idx="33">
                  <c:v>-2.88</c:v>
                </c:pt>
                <c:pt idx="34">
                  <c:v>-2.89</c:v>
                </c:pt>
                <c:pt idx="35">
                  <c:v>-2.83</c:v>
                </c:pt>
                <c:pt idx="36">
                  <c:v>-2.85</c:v>
                </c:pt>
                <c:pt idx="37">
                  <c:v>-2.91</c:v>
                </c:pt>
                <c:pt idx="38">
                  <c:v>-2.91</c:v>
                </c:pt>
                <c:pt idx="39">
                  <c:v>-2.83</c:v>
                </c:pt>
                <c:pt idx="40">
                  <c:v>-2.88</c:v>
                </c:pt>
                <c:pt idx="41">
                  <c:v>-2.96</c:v>
                </c:pt>
                <c:pt idx="42">
                  <c:v>-2.99</c:v>
                </c:pt>
                <c:pt idx="43">
                  <c:v>-2.97</c:v>
                </c:pt>
                <c:pt idx="44">
                  <c:v>-3.08</c:v>
                </c:pt>
                <c:pt idx="45">
                  <c:v>-3</c:v>
                </c:pt>
                <c:pt idx="46">
                  <c:v>-3.12</c:v>
                </c:pt>
                <c:pt idx="47">
                  <c:v>-3.08</c:v>
                </c:pt>
                <c:pt idx="48">
                  <c:v>-3.02</c:v>
                </c:pt>
                <c:pt idx="49">
                  <c:v>-2.97</c:v>
                </c:pt>
                <c:pt idx="50">
                  <c:v>-2.84</c:v>
                </c:pt>
                <c:pt idx="52">
                  <c:v>-2.97</c:v>
                </c:pt>
                <c:pt idx="53">
                  <c:v>-3.04</c:v>
                </c:pt>
                <c:pt idx="54">
                  <c:v>-3.08</c:v>
                </c:pt>
                <c:pt idx="55">
                  <c:v>-2.91</c:v>
                </c:pt>
                <c:pt idx="56">
                  <c:v>-3.1</c:v>
                </c:pt>
                <c:pt idx="57">
                  <c:v>-2.93</c:v>
                </c:pt>
                <c:pt idx="58">
                  <c:v>-2.93</c:v>
                </c:pt>
                <c:pt idx="59">
                  <c:v>-2.92</c:v>
                </c:pt>
                <c:pt idx="60">
                  <c:v>-2.87</c:v>
                </c:pt>
                <c:pt idx="61">
                  <c:v>-2.87</c:v>
                </c:pt>
                <c:pt idx="62">
                  <c:v>-2.75</c:v>
                </c:pt>
                <c:pt idx="63">
                  <c:v>-2.81</c:v>
                </c:pt>
                <c:pt idx="64">
                  <c:v>-2.87</c:v>
                </c:pt>
                <c:pt idx="65">
                  <c:v>-2.85</c:v>
                </c:pt>
                <c:pt idx="66">
                  <c:v>-2.98</c:v>
                </c:pt>
                <c:pt idx="67">
                  <c:v>-2.87</c:v>
                </c:pt>
                <c:pt idx="68">
                  <c:v>-3.08</c:v>
                </c:pt>
                <c:pt idx="69">
                  <c:v>-2.97</c:v>
                </c:pt>
                <c:pt idx="70">
                  <c:v>-3.04</c:v>
                </c:pt>
                <c:pt idx="71">
                  <c:v>-2.94</c:v>
                </c:pt>
                <c:pt idx="72">
                  <c:v>-2.82</c:v>
                </c:pt>
                <c:pt idx="74">
                  <c:v>-2.94</c:v>
                </c:pt>
                <c:pt idx="75">
                  <c:v>-3.01</c:v>
                </c:pt>
                <c:pt idx="76">
                  <c:v>-2.83</c:v>
                </c:pt>
                <c:pt idx="77">
                  <c:v>-2.91</c:v>
                </c:pt>
                <c:pt idx="78">
                  <c:v>-2.8</c:v>
                </c:pt>
                <c:pt idx="79">
                  <c:v>-2.74</c:v>
                </c:pt>
                <c:pt idx="80">
                  <c:v>-2.84</c:v>
                </c:pt>
                <c:pt idx="81">
                  <c:v>-2.79</c:v>
                </c:pt>
                <c:pt idx="82">
                  <c:v>-2.85</c:v>
                </c:pt>
                <c:pt idx="83">
                  <c:v>-2.75</c:v>
                </c:pt>
                <c:pt idx="84">
                  <c:v>-2.75</c:v>
                </c:pt>
                <c:pt idx="85">
                  <c:v>-2.78</c:v>
                </c:pt>
                <c:pt idx="86">
                  <c:v>-2.72</c:v>
                </c:pt>
                <c:pt idx="87">
                  <c:v>-2.77</c:v>
                </c:pt>
                <c:pt idx="88">
                  <c:v>-2.79</c:v>
                </c:pt>
                <c:pt idx="89">
                  <c:v>-2.75</c:v>
                </c:pt>
                <c:pt idx="90">
                  <c:v>-2.8</c:v>
                </c:pt>
                <c:pt idx="91">
                  <c:v>-2.74</c:v>
                </c:pt>
                <c:pt idx="92">
                  <c:v>-2.5299999999999998</c:v>
                </c:pt>
                <c:pt idx="93">
                  <c:v>-2.7</c:v>
                </c:pt>
                <c:pt idx="94">
                  <c:v>-2.83</c:v>
                </c:pt>
                <c:pt idx="95">
                  <c:v>-2.79</c:v>
                </c:pt>
                <c:pt idx="96">
                  <c:v>-2.82</c:v>
                </c:pt>
                <c:pt idx="97">
                  <c:v>-2.78</c:v>
                </c:pt>
                <c:pt idx="98">
                  <c:v>-2.67</c:v>
                </c:pt>
                <c:pt idx="100">
                  <c:v>-2.94</c:v>
                </c:pt>
                <c:pt idx="101">
                  <c:v>-2.94</c:v>
                </c:pt>
                <c:pt idx="102">
                  <c:v>-2.82</c:v>
                </c:pt>
                <c:pt idx="103">
                  <c:v>-2.72</c:v>
                </c:pt>
                <c:pt idx="104">
                  <c:v>-2.81</c:v>
                </c:pt>
                <c:pt idx="105">
                  <c:v>-2.73</c:v>
                </c:pt>
                <c:pt idx="106">
                  <c:v>-2.71</c:v>
                </c:pt>
                <c:pt idx="107">
                  <c:v>-2.69</c:v>
                </c:pt>
                <c:pt idx="108">
                  <c:v>-2.71</c:v>
                </c:pt>
                <c:pt idx="109">
                  <c:v>-2.68</c:v>
                </c:pt>
                <c:pt idx="110">
                  <c:v>-2.95</c:v>
                </c:pt>
                <c:pt idx="111">
                  <c:v>-3</c:v>
                </c:pt>
                <c:pt idx="112">
                  <c:v>-2.84</c:v>
                </c:pt>
                <c:pt idx="113">
                  <c:v>-2.9</c:v>
                </c:pt>
                <c:pt idx="114">
                  <c:v>-2.78</c:v>
                </c:pt>
                <c:pt idx="115">
                  <c:v>-2.63</c:v>
                </c:pt>
                <c:pt idx="116">
                  <c:v>-2.78</c:v>
                </c:pt>
                <c:pt idx="117">
                  <c:v>-2.8</c:v>
                </c:pt>
                <c:pt idx="118">
                  <c:v>-2.76</c:v>
                </c:pt>
                <c:pt idx="119">
                  <c:v>-2.65</c:v>
                </c:pt>
                <c:pt idx="120">
                  <c:v>-2.81</c:v>
                </c:pt>
                <c:pt idx="121">
                  <c:v>-2.88</c:v>
                </c:pt>
                <c:pt idx="122">
                  <c:v>-2.96</c:v>
                </c:pt>
                <c:pt idx="123">
                  <c:v>-3.04</c:v>
                </c:pt>
                <c:pt idx="124">
                  <c:v>-3.04</c:v>
                </c:pt>
                <c:pt idx="125">
                  <c:v>-3</c:v>
                </c:pt>
                <c:pt idx="126">
                  <c:v>-2.87</c:v>
                </c:pt>
                <c:pt idx="127">
                  <c:v>-3.01</c:v>
                </c:pt>
                <c:pt idx="128">
                  <c:v>-2.9</c:v>
                </c:pt>
                <c:pt idx="129">
                  <c:v>-2.85</c:v>
                </c:pt>
                <c:pt idx="130">
                  <c:v>-2.88</c:v>
                </c:pt>
                <c:pt idx="131">
                  <c:v>-2.68</c:v>
                </c:pt>
                <c:pt idx="132">
                  <c:v>-2.86</c:v>
                </c:pt>
                <c:pt idx="133">
                  <c:v>-2.77</c:v>
                </c:pt>
                <c:pt idx="134">
                  <c:v>-2.85</c:v>
                </c:pt>
                <c:pt idx="135">
                  <c:v>-2.82</c:v>
                </c:pt>
                <c:pt idx="136">
                  <c:v>-2.72</c:v>
                </c:pt>
                <c:pt idx="137">
                  <c:v>-2.93</c:v>
                </c:pt>
                <c:pt idx="138">
                  <c:v>-2.86</c:v>
                </c:pt>
                <c:pt idx="139">
                  <c:v>-2.71</c:v>
                </c:pt>
                <c:pt idx="140">
                  <c:v>-2.77</c:v>
                </c:pt>
                <c:pt idx="141">
                  <c:v>-2.97</c:v>
                </c:pt>
                <c:pt idx="142">
                  <c:v>-2.7</c:v>
                </c:pt>
                <c:pt idx="143">
                  <c:v>-2.96</c:v>
                </c:pt>
                <c:pt idx="144">
                  <c:v>-2.78</c:v>
                </c:pt>
                <c:pt idx="145">
                  <c:v>-2.81</c:v>
                </c:pt>
                <c:pt idx="146">
                  <c:v>-2.81</c:v>
                </c:pt>
                <c:pt idx="147">
                  <c:v>-2.8</c:v>
                </c:pt>
                <c:pt idx="148">
                  <c:v>-2.86</c:v>
                </c:pt>
                <c:pt idx="149">
                  <c:v>-2.86</c:v>
                </c:pt>
                <c:pt idx="150">
                  <c:v>-2.91</c:v>
                </c:pt>
                <c:pt idx="151">
                  <c:v>-2.93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23-460A-8F1E-B53776CFBF57}"/>
            </c:ext>
          </c:extLst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Blad3!$A$4:$A$155</c:f>
              <c:numCache>
                <c:formatCode>m/d/yyyy</c:formatCode>
                <c:ptCount val="152"/>
                <c:pt idx="0">
                  <c:v>43593</c:v>
                </c:pt>
                <c:pt idx="1">
                  <c:v>43567</c:v>
                </c:pt>
                <c:pt idx="2">
                  <c:v>43542</c:v>
                </c:pt>
                <c:pt idx="3">
                  <c:v>43509</c:v>
                </c:pt>
                <c:pt idx="4">
                  <c:v>43483</c:v>
                </c:pt>
                <c:pt idx="5">
                  <c:v>43451</c:v>
                </c:pt>
                <c:pt idx="6">
                  <c:v>43418</c:v>
                </c:pt>
                <c:pt idx="7">
                  <c:v>43388</c:v>
                </c:pt>
                <c:pt idx="8">
                  <c:v>43360</c:v>
                </c:pt>
                <c:pt idx="9">
                  <c:v>43329</c:v>
                </c:pt>
                <c:pt idx="10">
                  <c:v>43291</c:v>
                </c:pt>
                <c:pt idx="11">
                  <c:v>43266</c:v>
                </c:pt>
                <c:pt idx="12">
                  <c:v>43243</c:v>
                </c:pt>
                <c:pt idx="13">
                  <c:v>43213</c:v>
                </c:pt>
                <c:pt idx="14">
                  <c:v>43189</c:v>
                </c:pt>
                <c:pt idx="15">
                  <c:v>43153</c:v>
                </c:pt>
                <c:pt idx="16">
                  <c:v>43124</c:v>
                </c:pt>
                <c:pt idx="17">
                  <c:v>43097</c:v>
                </c:pt>
                <c:pt idx="18">
                  <c:v>43056</c:v>
                </c:pt>
                <c:pt idx="19">
                  <c:v>43024</c:v>
                </c:pt>
                <c:pt idx="20">
                  <c:v>42991</c:v>
                </c:pt>
                <c:pt idx="21">
                  <c:v>42962</c:v>
                </c:pt>
                <c:pt idx="22">
                  <c:v>42935</c:v>
                </c:pt>
                <c:pt idx="23">
                  <c:v>42909</c:v>
                </c:pt>
                <c:pt idx="24">
                  <c:v>42884</c:v>
                </c:pt>
                <c:pt idx="25">
                  <c:v>42851</c:v>
                </c:pt>
                <c:pt idx="26">
                  <c:v>42825</c:v>
                </c:pt>
                <c:pt idx="27">
                  <c:v>42794</c:v>
                </c:pt>
                <c:pt idx="28">
                  <c:v>42760</c:v>
                </c:pt>
                <c:pt idx="29">
                  <c:v>42732</c:v>
                </c:pt>
                <c:pt idx="30">
                  <c:v>42699</c:v>
                </c:pt>
                <c:pt idx="31">
                  <c:v>42664</c:v>
                </c:pt>
                <c:pt idx="32">
                  <c:v>42636</c:v>
                </c:pt>
                <c:pt idx="33">
                  <c:v>42613</c:v>
                </c:pt>
                <c:pt idx="34">
                  <c:v>42577</c:v>
                </c:pt>
                <c:pt idx="35">
                  <c:v>42551</c:v>
                </c:pt>
                <c:pt idx="36">
                  <c:v>42520</c:v>
                </c:pt>
                <c:pt idx="37">
                  <c:v>42486</c:v>
                </c:pt>
                <c:pt idx="38">
                  <c:v>42451</c:v>
                </c:pt>
                <c:pt idx="39">
                  <c:v>42415</c:v>
                </c:pt>
                <c:pt idx="40">
                  <c:v>42387</c:v>
                </c:pt>
                <c:pt idx="41">
                  <c:v>42354</c:v>
                </c:pt>
                <c:pt idx="42">
                  <c:v>42312</c:v>
                </c:pt>
                <c:pt idx="43">
                  <c:v>42296</c:v>
                </c:pt>
                <c:pt idx="44">
                  <c:v>42226</c:v>
                </c:pt>
                <c:pt idx="45">
                  <c:v>42214</c:v>
                </c:pt>
                <c:pt idx="46">
                  <c:v>42172</c:v>
                </c:pt>
                <c:pt idx="47">
                  <c:v>42152</c:v>
                </c:pt>
                <c:pt idx="48">
                  <c:v>42123</c:v>
                </c:pt>
                <c:pt idx="49">
                  <c:v>42104</c:v>
                </c:pt>
                <c:pt idx="50">
                  <c:v>42067</c:v>
                </c:pt>
                <c:pt idx="51">
                  <c:v>42027</c:v>
                </c:pt>
                <c:pt idx="52">
                  <c:v>41980</c:v>
                </c:pt>
                <c:pt idx="53">
                  <c:v>41950</c:v>
                </c:pt>
                <c:pt idx="54">
                  <c:v>41906</c:v>
                </c:pt>
                <c:pt idx="55">
                  <c:v>41877</c:v>
                </c:pt>
                <c:pt idx="56">
                  <c:v>41833</c:v>
                </c:pt>
                <c:pt idx="57">
                  <c:v>41795</c:v>
                </c:pt>
                <c:pt idx="58">
                  <c:v>41773</c:v>
                </c:pt>
                <c:pt idx="59">
                  <c:v>41726</c:v>
                </c:pt>
                <c:pt idx="60">
                  <c:v>41714</c:v>
                </c:pt>
                <c:pt idx="61">
                  <c:v>41698</c:v>
                </c:pt>
                <c:pt idx="62">
                  <c:v>41666</c:v>
                </c:pt>
                <c:pt idx="63">
                  <c:v>41652</c:v>
                </c:pt>
                <c:pt idx="64">
                  <c:v>41599</c:v>
                </c:pt>
                <c:pt idx="65">
                  <c:v>41579</c:v>
                </c:pt>
                <c:pt idx="66">
                  <c:v>41549</c:v>
                </c:pt>
                <c:pt idx="67">
                  <c:v>41532</c:v>
                </c:pt>
                <c:pt idx="68">
                  <c:v>41498</c:v>
                </c:pt>
                <c:pt idx="69">
                  <c:v>41457</c:v>
                </c:pt>
                <c:pt idx="70">
                  <c:v>41445</c:v>
                </c:pt>
                <c:pt idx="71">
                  <c:v>41428</c:v>
                </c:pt>
                <c:pt idx="72">
                  <c:v>41417</c:v>
                </c:pt>
                <c:pt idx="73">
                  <c:v>41380</c:v>
                </c:pt>
                <c:pt idx="74">
                  <c:v>41355</c:v>
                </c:pt>
                <c:pt idx="75">
                  <c:v>41331</c:v>
                </c:pt>
                <c:pt idx="76">
                  <c:v>41309</c:v>
                </c:pt>
                <c:pt idx="77">
                  <c:v>41288</c:v>
                </c:pt>
                <c:pt idx="78">
                  <c:v>41250</c:v>
                </c:pt>
                <c:pt idx="79">
                  <c:v>41214</c:v>
                </c:pt>
                <c:pt idx="80">
                  <c:v>41204</c:v>
                </c:pt>
                <c:pt idx="81">
                  <c:v>41178</c:v>
                </c:pt>
                <c:pt idx="82">
                  <c:v>41150</c:v>
                </c:pt>
                <c:pt idx="83">
                  <c:v>41129</c:v>
                </c:pt>
                <c:pt idx="84">
                  <c:v>41100</c:v>
                </c:pt>
                <c:pt idx="85">
                  <c:v>41064</c:v>
                </c:pt>
                <c:pt idx="86">
                  <c:v>41037</c:v>
                </c:pt>
                <c:pt idx="87">
                  <c:v>41018</c:v>
                </c:pt>
                <c:pt idx="88">
                  <c:v>40989</c:v>
                </c:pt>
                <c:pt idx="89">
                  <c:v>40971</c:v>
                </c:pt>
                <c:pt idx="90">
                  <c:v>40956</c:v>
                </c:pt>
                <c:pt idx="91">
                  <c:v>40940</c:v>
                </c:pt>
                <c:pt idx="92">
                  <c:v>40914</c:v>
                </c:pt>
                <c:pt idx="93">
                  <c:v>40886</c:v>
                </c:pt>
                <c:pt idx="94">
                  <c:v>40850</c:v>
                </c:pt>
                <c:pt idx="95">
                  <c:v>40833</c:v>
                </c:pt>
                <c:pt idx="96">
                  <c:v>40813</c:v>
                </c:pt>
                <c:pt idx="97">
                  <c:v>40773</c:v>
                </c:pt>
                <c:pt idx="98">
                  <c:v>40739</c:v>
                </c:pt>
                <c:pt idx="99">
                  <c:v>40708</c:v>
                </c:pt>
                <c:pt idx="100">
                  <c:v>40687</c:v>
                </c:pt>
                <c:pt idx="101">
                  <c:v>40665</c:v>
                </c:pt>
                <c:pt idx="102">
                  <c:v>40638</c:v>
                </c:pt>
                <c:pt idx="103">
                  <c:v>40603</c:v>
                </c:pt>
                <c:pt idx="104">
                  <c:v>40584</c:v>
                </c:pt>
                <c:pt idx="105">
                  <c:v>40549</c:v>
                </c:pt>
                <c:pt idx="106">
                  <c:v>40508</c:v>
                </c:pt>
                <c:pt idx="107">
                  <c:v>40492</c:v>
                </c:pt>
                <c:pt idx="108">
                  <c:v>40455</c:v>
                </c:pt>
                <c:pt idx="109">
                  <c:v>40421</c:v>
                </c:pt>
                <c:pt idx="110">
                  <c:v>40393</c:v>
                </c:pt>
                <c:pt idx="111">
                  <c:v>40366</c:v>
                </c:pt>
                <c:pt idx="112">
                  <c:v>40332</c:v>
                </c:pt>
                <c:pt idx="113">
                  <c:v>40324</c:v>
                </c:pt>
                <c:pt idx="114">
                  <c:v>40268</c:v>
                </c:pt>
                <c:pt idx="115">
                  <c:v>40241</c:v>
                </c:pt>
                <c:pt idx="116">
                  <c:v>40226</c:v>
                </c:pt>
                <c:pt idx="117">
                  <c:v>40212</c:v>
                </c:pt>
                <c:pt idx="118">
                  <c:v>40196</c:v>
                </c:pt>
                <c:pt idx="119">
                  <c:v>40150</c:v>
                </c:pt>
                <c:pt idx="120">
                  <c:v>40128</c:v>
                </c:pt>
                <c:pt idx="121">
                  <c:v>40104</c:v>
                </c:pt>
                <c:pt idx="122">
                  <c:v>40093</c:v>
                </c:pt>
                <c:pt idx="123">
                  <c:v>40076</c:v>
                </c:pt>
                <c:pt idx="124">
                  <c:v>40045</c:v>
                </c:pt>
                <c:pt idx="125">
                  <c:v>40028</c:v>
                </c:pt>
                <c:pt idx="126">
                  <c:v>39993</c:v>
                </c:pt>
                <c:pt idx="127">
                  <c:v>39947</c:v>
                </c:pt>
                <c:pt idx="128">
                  <c:v>39920</c:v>
                </c:pt>
                <c:pt idx="129">
                  <c:v>39847</c:v>
                </c:pt>
                <c:pt idx="130">
                  <c:v>39826</c:v>
                </c:pt>
                <c:pt idx="131">
                  <c:v>39786</c:v>
                </c:pt>
                <c:pt idx="132">
                  <c:v>39759</c:v>
                </c:pt>
                <c:pt idx="133">
                  <c:v>39689</c:v>
                </c:pt>
                <c:pt idx="134">
                  <c:v>39610</c:v>
                </c:pt>
                <c:pt idx="135">
                  <c:v>39563</c:v>
                </c:pt>
                <c:pt idx="136">
                  <c:v>39479</c:v>
                </c:pt>
                <c:pt idx="137">
                  <c:v>39331</c:v>
                </c:pt>
                <c:pt idx="138">
                  <c:v>39246</c:v>
                </c:pt>
                <c:pt idx="139">
                  <c:v>39157</c:v>
                </c:pt>
                <c:pt idx="140">
                  <c:v>39122</c:v>
                </c:pt>
                <c:pt idx="141">
                  <c:v>38996</c:v>
                </c:pt>
                <c:pt idx="142">
                  <c:v>38947</c:v>
                </c:pt>
                <c:pt idx="143">
                  <c:v>38903</c:v>
                </c:pt>
                <c:pt idx="144">
                  <c:v>38867</c:v>
                </c:pt>
                <c:pt idx="145">
                  <c:v>38827</c:v>
                </c:pt>
                <c:pt idx="146">
                  <c:v>38793</c:v>
                </c:pt>
                <c:pt idx="147">
                  <c:v>38758</c:v>
                </c:pt>
                <c:pt idx="148">
                  <c:v>38736</c:v>
                </c:pt>
                <c:pt idx="149">
                  <c:v>38678</c:v>
                </c:pt>
                <c:pt idx="150">
                  <c:v>38597</c:v>
                </c:pt>
                <c:pt idx="151">
                  <c:v>38559</c:v>
                </c:pt>
              </c:numCache>
            </c:numRef>
          </c:cat>
          <c:val>
            <c:numRef>
              <c:f>Blad3!$C$4:$C$155</c:f>
              <c:numCache>
                <c:formatCode>General</c:formatCode>
                <c:ptCount val="152"/>
                <c:pt idx="0">
                  <c:v>-2.82</c:v>
                </c:pt>
                <c:pt idx="1">
                  <c:v>-2.84</c:v>
                </c:pt>
                <c:pt idx="2">
                  <c:v>-2.7</c:v>
                </c:pt>
                <c:pt idx="3">
                  <c:v>-2.7</c:v>
                </c:pt>
                <c:pt idx="4">
                  <c:v>-2.83</c:v>
                </c:pt>
                <c:pt idx="5">
                  <c:v>-2.86</c:v>
                </c:pt>
                <c:pt idx="6">
                  <c:v>-2.83</c:v>
                </c:pt>
                <c:pt idx="7">
                  <c:v>-2.97</c:v>
                </c:pt>
                <c:pt idx="8">
                  <c:v>-2.95</c:v>
                </c:pt>
                <c:pt idx="9">
                  <c:v>-3.06</c:v>
                </c:pt>
                <c:pt idx="10">
                  <c:v>-2.97</c:v>
                </c:pt>
                <c:pt idx="11">
                  <c:v>-2.97</c:v>
                </c:pt>
                <c:pt idx="12">
                  <c:v>-2.96</c:v>
                </c:pt>
                <c:pt idx="13">
                  <c:v>-2.91</c:v>
                </c:pt>
                <c:pt idx="14">
                  <c:v>-2.86</c:v>
                </c:pt>
                <c:pt idx="15">
                  <c:v>-2.9</c:v>
                </c:pt>
                <c:pt idx="16">
                  <c:v>-2.84</c:v>
                </c:pt>
                <c:pt idx="17">
                  <c:v>-2.88</c:v>
                </c:pt>
                <c:pt idx="18">
                  <c:v>-2.93</c:v>
                </c:pt>
                <c:pt idx="19">
                  <c:v>-2.91</c:v>
                </c:pt>
                <c:pt idx="20">
                  <c:v>-2.81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23-460A-8F1E-B53776CFBF57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Blad3!$A$4:$A$155</c:f>
              <c:numCache>
                <c:formatCode>m/d/yyyy</c:formatCode>
                <c:ptCount val="152"/>
                <c:pt idx="0">
                  <c:v>43593</c:v>
                </c:pt>
                <c:pt idx="1">
                  <c:v>43567</c:v>
                </c:pt>
                <c:pt idx="2">
                  <c:v>43542</c:v>
                </c:pt>
                <c:pt idx="3">
                  <c:v>43509</c:v>
                </c:pt>
                <c:pt idx="4">
                  <c:v>43483</c:v>
                </c:pt>
                <c:pt idx="5">
                  <c:v>43451</c:v>
                </c:pt>
                <c:pt idx="6">
                  <c:v>43418</c:v>
                </c:pt>
                <c:pt idx="7">
                  <c:v>43388</c:v>
                </c:pt>
                <c:pt idx="8">
                  <c:v>43360</c:v>
                </c:pt>
                <c:pt idx="9">
                  <c:v>43329</c:v>
                </c:pt>
                <c:pt idx="10">
                  <c:v>43291</c:v>
                </c:pt>
                <c:pt idx="11">
                  <c:v>43266</c:v>
                </c:pt>
                <c:pt idx="12">
                  <c:v>43243</c:v>
                </c:pt>
                <c:pt idx="13">
                  <c:v>43213</c:v>
                </c:pt>
                <c:pt idx="14">
                  <c:v>43189</c:v>
                </c:pt>
                <c:pt idx="15">
                  <c:v>43153</c:v>
                </c:pt>
                <c:pt idx="16">
                  <c:v>43124</c:v>
                </c:pt>
                <c:pt idx="17">
                  <c:v>43097</c:v>
                </c:pt>
                <c:pt idx="18">
                  <c:v>43056</c:v>
                </c:pt>
                <c:pt idx="19">
                  <c:v>43024</c:v>
                </c:pt>
                <c:pt idx="20">
                  <c:v>42991</c:v>
                </c:pt>
                <c:pt idx="21">
                  <c:v>42962</c:v>
                </c:pt>
                <c:pt idx="22">
                  <c:v>42935</c:v>
                </c:pt>
                <c:pt idx="23">
                  <c:v>42909</c:v>
                </c:pt>
                <c:pt idx="24">
                  <c:v>42884</c:v>
                </c:pt>
                <c:pt idx="25">
                  <c:v>42851</c:v>
                </c:pt>
                <c:pt idx="26">
                  <c:v>42825</c:v>
                </c:pt>
                <c:pt idx="27">
                  <c:v>42794</c:v>
                </c:pt>
                <c:pt idx="28">
                  <c:v>42760</c:v>
                </c:pt>
                <c:pt idx="29">
                  <c:v>42732</c:v>
                </c:pt>
                <c:pt idx="30">
                  <c:v>42699</c:v>
                </c:pt>
                <c:pt idx="31">
                  <c:v>42664</c:v>
                </c:pt>
                <c:pt idx="32">
                  <c:v>42636</c:v>
                </c:pt>
                <c:pt idx="33">
                  <c:v>42613</c:v>
                </c:pt>
                <c:pt idx="34">
                  <c:v>42577</c:v>
                </c:pt>
                <c:pt idx="35">
                  <c:v>42551</c:v>
                </c:pt>
                <c:pt idx="36">
                  <c:v>42520</c:v>
                </c:pt>
                <c:pt idx="37">
                  <c:v>42486</c:v>
                </c:pt>
                <c:pt idx="38">
                  <c:v>42451</c:v>
                </c:pt>
                <c:pt idx="39">
                  <c:v>42415</c:v>
                </c:pt>
                <c:pt idx="40">
                  <c:v>42387</c:v>
                </c:pt>
                <c:pt idx="41">
                  <c:v>42354</c:v>
                </c:pt>
                <c:pt idx="42">
                  <c:v>42312</c:v>
                </c:pt>
                <c:pt idx="43">
                  <c:v>42296</c:v>
                </c:pt>
                <c:pt idx="44">
                  <c:v>42226</c:v>
                </c:pt>
                <c:pt idx="45">
                  <c:v>42214</c:v>
                </c:pt>
                <c:pt idx="46">
                  <c:v>42172</c:v>
                </c:pt>
                <c:pt idx="47">
                  <c:v>42152</c:v>
                </c:pt>
                <c:pt idx="48">
                  <c:v>42123</c:v>
                </c:pt>
                <c:pt idx="49">
                  <c:v>42104</c:v>
                </c:pt>
                <c:pt idx="50">
                  <c:v>42067</c:v>
                </c:pt>
                <c:pt idx="51">
                  <c:v>42027</c:v>
                </c:pt>
                <c:pt idx="52">
                  <c:v>41980</c:v>
                </c:pt>
                <c:pt idx="53">
                  <c:v>41950</c:v>
                </c:pt>
                <c:pt idx="54">
                  <c:v>41906</c:v>
                </c:pt>
                <c:pt idx="55">
                  <c:v>41877</c:v>
                </c:pt>
                <c:pt idx="56">
                  <c:v>41833</c:v>
                </c:pt>
                <c:pt idx="57">
                  <c:v>41795</c:v>
                </c:pt>
                <c:pt idx="58">
                  <c:v>41773</c:v>
                </c:pt>
                <c:pt idx="59">
                  <c:v>41726</c:v>
                </c:pt>
                <c:pt idx="60">
                  <c:v>41714</c:v>
                </c:pt>
                <c:pt idx="61">
                  <c:v>41698</c:v>
                </c:pt>
                <c:pt idx="62">
                  <c:v>41666</c:v>
                </c:pt>
                <c:pt idx="63">
                  <c:v>41652</c:v>
                </c:pt>
                <c:pt idx="64">
                  <c:v>41599</c:v>
                </c:pt>
                <c:pt idx="65">
                  <c:v>41579</c:v>
                </c:pt>
                <c:pt idx="66">
                  <c:v>41549</c:v>
                </c:pt>
                <c:pt idx="67">
                  <c:v>41532</c:v>
                </c:pt>
                <c:pt idx="68">
                  <c:v>41498</c:v>
                </c:pt>
                <c:pt idx="69">
                  <c:v>41457</c:v>
                </c:pt>
                <c:pt idx="70">
                  <c:v>41445</c:v>
                </c:pt>
                <c:pt idx="71">
                  <c:v>41428</c:v>
                </c:pt>
                <c:pt idx="72">
                  <c:v>41417</c:v>
                </c:pt>
                <c:pt idx="73">
                  <c:v>41380</c:v>
                </c:pt>
                <c:pt idx="74">
                  <c:v>41355</c:v>
                </c:pt>
                <c:pt idx="75">
                  <c:v>41331</c:v>
                </c:pt>
                <c:pt idx="76">
                  <c:v>41309</c:v>
                </c:pt>
                <c:pt idx="77">
                  <c:v>41288</c:v>
                </c:pt>
                <c:pt idx="78">
                  <c:v>41250</c:v>
                </c:pt>
                <c:pt idx="79">
                  <c:v>41214</c:v>
                </c:pt>
                <c:pt idx="80">
                  <c:v>41204</c:v>
                </c:pt>
                <c:pt idx="81">
                  <c:v>41178</c:v>
                </c:pt>
                <c:pt idx="82">
                  <c:v>41150</c:v>
                </c:pt>
                <c:pt idx="83">
                  <c:v>41129</c:v>
                </c:pt>
                <c:pt idx="84">
                  <c:v>41100</c:v>
                </c:pt>
                <c:pt idx="85">
                  <c:v>41064</c:v>
                </c:pt>
                <c:pt idx="86">
                  <c:v>41037</c:v>
                </c:pt>
                <c:pt idx="87">
                  <c:v>41018</c:v>
                </c:pt>
                <c:pt idx="88">
                  <c:v>40989</c:v>
                </c:pt>
                <c:pt idx="89">
                  <c:v>40971</c:v>
                </c:pt>
                <c:pt idx="90">
                  <c:v>40956</c:v>
                </c:pt>
                <c:pt idx="91">
                  <c:v>40940</c:v>
                </c:pt>
                <c:pt idx="92">
                  <c:v>40914</c:v>
                </c:pt>
                <c:pt idx="93">
                  <c:v>40886</c:v>
                </c:pt>
                <c:pt idx="94">
                  <c:v>40850</c:v>
                </c:pt>
                <c:pt idx="95">
                  <c:v>40833</c:v>
                </c:pt>
                <c:pt idx="96">
                  <c:v>40813</c:v>
                </c:pt>
                <c:pt idx="97">
                  <c:v>40773</c:v>
                </c:pt>
                <c:pt idx="98">
                  <c:v>40739</c:v>
                </c:pt>
                <c:pt idx="99">
                  <c:v>40708</c:v>
                </c:pt>
                <c:pt idx="100">
                  <c:v>40687</c:v>
                </c:pt>
                <c:pt idx="101">
                  <c:v>40665</c:v>
                </c:pt>
                <c:pt idx="102">
                  <c:v>40638</c:v>
                </c:pt>
                <c:pt idx="103">
                  <c:v>40603</c:v>
                </c:pt>
                <c:pt idx="104">
                  <c:v>40584</c:v>
                </c:pt>
                <c:pt idx="105">
                  <c:v>40549</c:v>
                </c:pt>
                <c:pt idx="106">
                  <c:v>40508</c:v>
                </c:pt>
                <c:pt idx="107">
                  <c:v>40492</c:v>
                </c:pt>
                <c:pt idx="108">
                  <c:v>40455</c:v>
                </c:pt>
                <c:pt idx="109">
                  <c:v>40421</c:v>
                </c:pt>
                <c:pt idx="110">
                  <c:v>40393</c:v>
                </c:pt>
                <c:pt idx="111">
                  <c:v>40366</c:v>
                </c:pt>
                <c:pt idx="112">
                  <c:v>40332</c:v>
                </c:pt>
                <c:pt idx="113">
                  <c:v>40324</c:v>
                </c:pt>
                <c:pt idx="114">
                  <c:v>40268</c:v>
                </c:pt>
                <c:pt idx="115">
                  <c:v>40241</c:v>
                </c:pt>
                <c:pt idx="116">
                  <c:v>40226</c:v>
                </c:pt>
                <c:pt idx="117">
                  <c:v>40212</c:v>
                </c:pt>
                <c:pt idx="118">
                  <c:v>40196</c:v>
                </c:pt>
                <c:pt idx="119">
                  <c:v>40150</c:v>
                </c:pt>
                <c:pt idx="120">
                  <c:v>40128</c:v>
                </c:pt>
                <c:pt idx="121">
                  <c:v>40104</c:v>
                </c:pt>
                <c:pt idx="122">
                  <c:v>40093</c:v>
                </c:pt>
                <c:pt idx="123">
                  <c:v>40076</c:v>
                </c:pt>
                <c:pt idx="124">
                  <c:v>40045</c:v>
                </c:pt>
                <c:pt idx="125">
                  <c:v>40028</c:v>
                </c:pt>
                <c:pt idx="126">
                  <c:v>39993</c:v>
                </c:pt>
                <c:pt idx="127">
                  <c:v>39947</c:v>
                </c:pt>
                <c:pt idx="128">
                  <c:v>39920</c:v>
                </c:pt>
                <c:pt idx="129">
                  <c:v>39847</c:v>
                </c:pt>
                <c:pt idx="130">
                  <c:v>39826</c:v>
                </c:pt>
                <c:pt idx="131">
                  <c:v>39786</c:v>
                </c:pt>
                <c:pt idx="132">
                  <c:v>39759</c:v>
                </c:pt>
                <c:pt idx="133">
                  <c:v>39689</c:v>
                </c:pt>
                <c:pt idx="134">
                  <c:v>39610</c:v>
                </c:pt>
                <c:pt idx="135">
                  <c:v>39563</c:v>
                </c:pt>
                <c:pt idx="136">
                  <c:v>39479</c:v>
                </c:pt>
                <c:pt idx="137">
                  <c:v>39331</c:v>
                </c:pt>
                <c:pt idx="138">
                  <c:v>39246</c:v>
                </c:pt>
                <c:pt idx="139">
                  <c:v>39157</c:v>
                </c:pt>
                <c:pt idx="140">
                  <c:v>39122</c:v>
                </c:pt>
                <c:pt idx="141">
                  <c:v>38996</c:v>
                </c:pt>
                <c:pt idx="142">
                  <c:v>38947</c:v>
                </c:pt>
                <c:pt idx="143">
                  <c:v>38903</c:v>
                </c:pt>
                <c:pt idx="144">
                  <c:v>38867</c:v>
                </c:pt>
                <c:pt idx="145">
                  <c:v>38827</c:v>
                </c:pt>
                <c:pt idx="146">
                  <c:v>38793</c:v>
                </c:pt>
                <c:pt idx="147">
                  <c:v>38758</c:v>
                </c:pt>
                <c:pt idx="148">
                  <c:v>38736</c:v>
                </c:pt>
                <c:pt idx="149">
                  <c:v>38678</c:v>
                </c:pt>
                <c:pt idx="150">
                  <c:v>38597</c:v>
                </c:pt>
                <c:pt idx="151">
                  <c:v>38559</c:v>
                </c:pt>
              </c:numCache>
            </c:numRef>
          </c:cat>
          <c:val>
            <c:numRef>
              <c:f>Blad3!$D$4:$D$155</c:f>
              <c:numCache>
                <c:formatCode>General</c:formatCode>
                <c:ptCount val="152"/>
                <c:pt idx="0">
                  <c:v>-2.83</c:v>
                </c:pt>
                <c:pt idx="1">
                  <c:v>-2.85</c:v>
                </c:pt>
                <c:pt idx="2">
                  <c:v>-2.72</c:v>
                </c:pt>
                <c:pt idx="3">
                  <c:v>-2.69</c:v>
                </c:pt>
                <c:pt idx="4">
                  <c:v>-2.67</c:v>
                </c:pt>
                <c:pt idx="5">
                  <c:v>-2.76</c:v>
                </c:pt>
                <c:pt idx="6">
                  <c:v>-2.81</c:v>
                </c:pt>
                <c:pt idx="7">
                  <c:v>-2.87</c:v>
                </c:pt>
                <c:pt idx="8">
                  <c:v>-2.89</c:v>
                </c:pt>
                <c:pt idx="9">
                  <c:v>-2.95</c:v>
                </c:pt>
                <c:pt idx="10">
                  <c:v>-2.93</c:v>
                </c:pt>
                <c:pt idx="11">
                  <c:v>-2.89</c:v>
                </c:pt>
                <c:pt idx="12">
                  <c:v>-2.9</c:v>
                </c:pt>
                <c:pt idx="13">
                  <c:v>-2.84</c:v>
                </c:pt>
                <c:pt idx="14">
                  <c:v>-2.8</c:v>
                </c:pt>
                <c:pt idx="15">
                  <c:v>-2.86</c:v>
                </c:pt>
                <c:pt idx="16">
                  <c:v>-2.81</c:v>
                </c:pt>
                <c:pt idx="17">
                  <c:v>-2.82</c:v>
                </c:pt>
                <c:pt idx="18">
                  <c:v>-2.88</c:v>
                </c:pt>
                <c:pt idx="19">
                  <c:v>-2.86</c:v>
                </c:pt>
                <c:pt idx="20">
                  <c:v>-2.75</c:v>
                </c:pt>
                <c:pt idx="21">
                  <c:v>-2.87</c:v>
                </c:pt>
                <c:pt idx="22">
                  <c:v>-2.85</c:v>
                </c:pt>
                <c:pt idx="23">
                  <c:v>-2.91</c:v>
                </c:pt>
                <c:pt idx="24">
                  <c:v>-2.87</c:v>
                </c:pt>
                <c:pt idx="25">
                  <c:v>-2.84</c:v>
                </c:pt>
                <c:pt idx="26">
                  <c:v>-2.83</c:v>
                </c:pt>
                <c:pt idx="27">
                  <c:v>-2.73</c:v>
                </c:pt>
                <c:pt idx="28">
                  <c:v>-2.76</c:v>
                </c:pt>
                <c:pt idx="29">
                  <c:v>-2.88</c:v>
                </c:pt>
                <c:pt idx="30">
                  <c:v>-2.83</c:v>
                </c:pt>
                <c:pt idx="31">
                  <c:v>-2.88</c:v>
                </c:pt>
                <c:pt idx="32">
                  <c:v>-2.93</c:v>
                </c:pt>
                <c:pt idx="33">
                  <c:v>-2.87</c:v>
                </c:pt>
                <c:pt idx="34">
                  <c:v>-2.84</c:v>
                </c:pt>
                <c:pt idx="35">
                  <c:v>-2.81</c:v>
                </c:pt>
                <c:pt idx="36">
                  <c:v>-2.79</c:v>
                </c:pt>
                <c:pt idx="37">
                  <c:v>-2.74</c:v>
                </c:pt>
                <c:pt idx="38">
                  <c:v>-2.73</c:v>
                </c:pt>
                <c:pt idx="39">
                  <c:v>-2.67</c:v>
                </c:pt>
                <c:pt idx="40">
                  <c:v>-2.73</c:v>
                </c:pt>
                <c:pt idx="44">
                  <c:v>-2.93</c:v>
                </c:pt>
                <c:pt idx="45">
                  <c:v>-2.86</c:v>
                </c:pt>
                <c:pt idx="46">
                  <c:v>-2.96</c:v>
                </c:pt>
                <c:pt idx="47">
                  <c:v>-2.91</c:v>
                </c:pt>
                <c:pt idx="48">
                  <c:v>-2.93</c:v>
                </c:pt>
                <c:pt idx="49">
                  <c:v>-2.82</c:v>
                </c:pt>
                <c:pt idx="50">
                  <c:v>-2.82</c:v>
                </c:pt>
                <c:pt idx="51">
                  <c:v>-2.78</c:v>
                </c:pt>
                <c:pt idx="52">
                  <c:v>-2.84</c:v>
                </c:pt>
                <c:pt idx="53">
                  <c:v>-2.87</c:v>
                </c:pt>
                <c:pt idx="54">
                  <c:v>-2.89</c:v>
                </c:pt>
                <c:pt idx="55">
                  <c:v>-2.87</c:v>
                </c:pt>
                <c:pt idx="56">
                  <c:v>-2.91</c:v>
                </c:pt>
                <c:pt idx="57">
                  <c:v>-2.84</c:v>
                </c:pt>
                <c:pt idx="58">
                  <c:v>-2.82</c:v>
                </c:pt>
                <c:pt idx="59">
                  <c:v>-2.82</c:v>
                </c:pt>
                <c:pt idx="60">
                  <c:v>-2.81</c:v>
                </c:pt>
                <c:pt idx="61">
                  <c:v>-2.81</c:v>
                </c:pt>
                <c:pt idx="62">
                  <c:v>-2.74</c:v>
                </c:pt>
                <c:pt idx="63">
                  <c:v>-2.83</c:v>
                </c:pt>
                <c:pt idx="64">
                  <c:v>-2.79</c:v>
                </c:pt>
                <c:pt idx="65">
                  <c:v>-2.81</c:v>
                </c:pt>
                <c:pt idx="66">
                  <c:v>-2.85</c:v>
                </c:pt>
                <c:pt idx="67">
                  <c:v>-2.59</c:v>
                </c:pt>
                <c:pt idx="68">
                  <c:v>-2.9</c:v>
                </c:pt>
                <c:pt idx="69">
                  <c:v>-2.84</c:v>
                </c:pt>
                <c:pt idx="70">
                  <c:v>-2.88</c:v>
                </c:pt>
                <c:pt idx="71">
                  <c:v>-2.83</c:v>
                </c:pt>
                <c:pt idx="72">
                  <c:v>-2.75</c:v>
                </c:pt>
                <c:pt idx="73">
                  <c:v>-2.89</c:v>
                </c:pt>
                <c:pt idx="74">
                  <c:v>-2.85</c:v>
                </c:pt>
                <c:pt idx="75">
                  <c:v>-2.88</c:v>
                </c:pt>
                <c:pt idx="76">
                  <c:v>-2.8</c:v>
                </c:pt>
                <c:pt idx="77">
                  <c:v>-2.88</c:v>
                </c:pt>
                <c:pt idx="78">
                  <c:v>-2.85</c:v>
                </c:pt>
                <c:pt idx="79">
                  <c:v>-2.85</c:v>
                </c:pt>
                <c:pt idx="80">
                  <c:v>-2.82</c:v>
                </c:pt>
                <c:pt idx="81">
                  <c:v>-2.82</c:v>
                </c:pt>
                <c:pt idx="82">
                  <c:v>-2.84</c:v>
                </c:pt>
                <c:pt idx="83">
                  <c:v>-2.8</c:v>
                </c:pt>
                <c:pt idx="84">
                  <c:v>-2.79</c:v>
                </c:pt>
                <c:pt idx="85">
                  <c:v>-2.81</c:v>
                </c:pt>
                <c:pt idx="86">
                  <c:v>-2.82</c:v>
                </c:pt>
                <c:pt idx="87">
                  <c:v>-2.83</c:v>
                </c:pt>
                <c:pt idx="88">
                  <c:v>-2.83</c:v>
                </c:pt>
                <c:pt idx="89">
                  <c:v>-2.8</c:v>
                </c:pt>
                <c:pt idx="90">
                  <c:v>-2.74</c:v>
                </c:pt>
                <c:pt idx="91">
                  <c:v>-2.8</c:v>
                </c:pt>
                <c:pt idx="92">
                  <c:v>-2.74</c:v>
                </c:pt>
                <c:pt idx="93">
                  <c:v>-2.82</c:v>
                </c:pt>
                <c:pt idx="94">
                  <c:v>-2.82</c:v>
                </c:pt>
                <c:pt idx="95">
                  <c:v>-2.87</c:v>
                </c:pt>
                <c:pt idx="96">
                  <c:v>-2.85</c:v>
                </c:pt>
                <c:pt idx="97">
                  <c:v>-2.77</c:v>
                </c:pt>
                <c:pt idx="98">
                  <c:v>-2.73</c:v>
                </c:pt>
                <c:pt idx="99">
                  <c:v>-2.83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23-460A-8F1E-B53776CFB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281408"/>
        <c:axId val="189282944"/>
      </c:lineChart>
      <c:dateAx>
        <c:axId val="189281408"/>
        <c:scaling>
          <c:orientation val="minMax"/>
          <c:max val="43831"/>
          <c:min val="38718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89282944"/>
        <c:crosses val="autoZero"/>
        <c:auto val="1"/>
        <c:lblOffset val="100"/>
        <c:baseTimeUnit val="days"/>
        <c:majorUnit val="4"/>
        <c:majorTimeUnit val="years"/>
        <c:minorUnit val="2"/>
        <c:minorTimeUnit val="years"/>
      </c:dateAx>
      <c:valAx>
        <c:axId val="189282944"/>
        <c:scaling>
          <c:orientation val="minMax"/>
          <c:max val="-2.4"/>
          <c:min val="-3.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8928140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Blad3!$A$4:$A$155</c:f>
              <c:numCache>
                <c:formatCode>m/d/yyyy</c:formatCode>
                <c:ptCount val="152"/>
                <c:pt idx="0">
                  <c:v>43593</c:v>
                </c:pt>
                <c:pt idx="1">
                  <c:v>43567</c:v>
                </c:pt>
                <c:pt idx="2">
                  <c:v>43542</c:v>
                </c:pt>
                <c:pt idx="3">
                  <c:v>43509</c:v>
                </c:pt>
                <c:pt idx="4">
                  <c:v>43483</c:v>
                </c:pt>
                <c:pt idx="5">
                  <c:v>43451</c:v>
                </c:pt>
                <c:pt idx="6">
                  <c:v>43418</c:v>
                </c:pt>
                <c:pt idx="7">
                  <c:v>43388</c:v>
                </c:pt>
                <c:pt idx="8">
                  <c:v>43360</c:v>
                </c:pt>
                <c:pt idx="9">
                  <c:v>43329</c:v>
                </c:pt>
                <c:pt idx="10">
                  <c:v>43291</c:v>
                </c:pt>
                <c:pt idx="11">
                  <c:v>43266</c:v>
                </c:pt>
                <c:pt idx="12">
                  <c:v>43243</c:v>
                </c:pt>
                <c:pt idx="13">
                  <c:v>43213</c:v>
                </c:pt>
                <c:pt idx="14">
                  <c:v>43189</c:v>
                </c:pt>
                <c:pt idx="15">
                  <c:v>43153</c:v>
                </c:pt>
                <c:pt idx="16">
                  <c:v>43124</c:v>
                </c:pt>
                <c:pt idx="17">
                  <c:v>43097</c:v>
                </c:pt>
                <c:pt idx="18">
                  <c:v>43056</c:v>
                </c:pt>
                <c:pt idx="19">
                  <c:v>43024</c:v>
                </c:pt>
                <c:pt idx="20">
                  <c:v>42991</c:v>
                </c:pt>
                <c:pt idx="21">
                  <c:v>42962</c:v>
                </c:pt>
                <c:pt idx="22">
                  <c:v>42935</c:v>
                </c:pt>
                <c:pt idx="23">
                  <c:v>42909</c:v>
                </c:pt>
                <c:pt idx="24">
                  <c:v>42884</c:v>
                </c:pt>
                <c:pt idx="25">
                  <c:v>42851</c:v>
                </c:pt>
                <c:pt idx="26">
                  <c:v>42825</c:v>
                </c:pt>
                <c:pt idx="27">
                  <c:v>42794</c:v>
                </c:pt>
                <c:pt idx="28">
                  <c:v>42760</c:v>
                </c:pt>
                <c:pt idx="29">
                  <c:v>42732</c:v>
                </c:pt>
                <c:pt idx="30">
                  <c:v>42699</c:v>
                </c:pt>
                <c:pt idx="31">
                  <c:v>42664</c:v>
                </c:pt>
                <c:pt idx="32">
                  <c:v>42636</c:v>
                </c:pt>
                <c:pt idx="33">
                  <c:v>42613</c:v>
                </c:pt>
                <c:pt idx="34">
                  <c:v>42577</c:v>
                </c:pt>
                <c:pt idx="35">
                  <c:v>42551</c:v>
                </c:pt>
                <c:pt idx="36">
                  <c:v>42520</c:v>
                </c:pt>
                <c:pt idx="37">
                  <c:v>42486</c:v>
                </c:pt>
                <c:pt idx="38">
                  <c:v>42451</c:v>
                </c:pt>
                <c:pt idx="39">
                  <c:v>42415</c:v>
                </c:pt>
                <c:pt idx="40">
                  <c:v>42387</c:v>
                </c:pt>
                <c:pt idx="41">
                  <c:v>42354</c:v>
                </c:pt>
                <c:pt idx="42">
                  <c:v>42312</c:v>
                </c:pt>
                <c:pt idx="43">
                  <c:v>42296</c:v>
                </c:pt>
                <c:pt idx="44">
                  <c:v>42226</c:v>
                </c:pt>
                <c:pt idx="45">
                  <c:v>42214</c:v>
                </c:pt>
                <c:pt idx="46">
                  <c:v>42172</c:v>
                </c:pt>
                <c:pt idx="47">
                  <c:v>42152</c:v>
                </c:pt>
                <c:pt idx="48">
                  <c:v>42123</c:v>
                </c:pt>
                <c:pt idx="49">
                  <c:v>42104</c:v>
                </c:pt>
                <c:pt idx="50">
                  <c:v>42067</c:v>
                </c:pt>
                <c:pt idx="51">
                  <c:v>42027</c:v>
                </c:pt>
                <c:pt idx="52">
                  <c:v>41980</c:v>
                </c:pt>
                <c:pt idx="53">
                  <c:v>41950</c:v>
                </c:pt>
                <c:pt idx="54">
                  <c:v>41906</c:v>
                </c:pt>
                <c:pt idx="55">
                  <c:v>41877</c:v>
                </c:pt>
                <c:pt idx="56">
                  <c:v>41833</c:v>
                </c:pt>
                <c:pt idx="57">
                  <c:v>41795</c:v>
                </c:pt>
                <c:pt idx="58">
                  <c:v>41773</c:v>
                </c:pt>
                <c:pt idx="59">
                  <c:v>41726</c:v>
                </c:pt>
                <c:pt idx="60">
                  <c:v>41714</c:v>
                </c:pt>
                <c:pt idx="61">
                  <c:v>41698</c:v>
                </c:pt>
                <c:pt idx="62">
                  <c:v>41666</c:v>
                </c:pt>
                <c:pt idx="63">
                  <c:v>41652</c:v>
                </c:pt>
                <c:pt idx="64">
                  <c:v>41599</c:v>
                </c:pt>
                <c:pt idx="65">
                  <c:v>41579</c:v>
                </c:pt>
                <c:pt idx="66">
                  <c:v>41549</c:v>
                </c:pt>
                <c:pt idx="67">
                  <c:v>41532</c:v>
                </c:pt>
                <c:pt idx="68">
                  <c:v>41498</c:v>
                </c:pt>
                <c:pt idx="69">
                  <c:v>41457</c:v>
                </c:pt>
                <c:pt idx="70">
                  <c:v>41445</c:v>
                </c:pt>
                <c:pt idx="71">
                  <c:v>41428</c:v>
                </c:pt>
                <c:pt idx="72">
                  <c:v>41417</c:v>
                </c:pt>
                <c:pt idx="73">
                  <c:v>41380</c:v>
                </c:pt>
                <c:pt idx="74">
                  <c:v>41355</c:v>
                </c:pt>
                <c:pt idx="75">
                  <c:v>41331</c:v>
                </c:pt>
                <c:pt idx="76">
                  <c:v>41309</c:v>
                </c:pt>
                <c:pt idx="77">
                  <c:v>41288</c:v>
                </c:pt>
                <c:pt idx="78">
                  <c:v>41250</c:v>
                </c:pt>
                <c:pt idx="79">
                  <c:v>41214</c:v>
                </c:pt>
                <c:pt idx="80">
                  <c:v>41204</c:v>
                </c:pt>
                <c:pt idx="81">
                  <c:v>41178</c:v>
                </c:pt>
                <c:pt idx="82">
                  <c:v>41150</c:v>
                </c:pt>
                <c:pt idx="83">
                  <c:v>41129</c:v>
                </c:pt>
                <c:pt idx="84">
                  <c:v>41100</c:v>
                </c:pt>
                <c:pt idx="85">
                  <c:v>41064</c:v>
                </c:pt>
                <c:pt idx="86">
                  <c:v>41037</c:v>
                </c:pt>
                <c:pt idx="87">
                  <c:v>41018</c:v>
                </c:pt>
                <c:pt idx="88">
                  <c:v>40989</c:v>
                </c:pt>
                <c:pt idx="89">
                  <c:v>40971</c:v>
                </c:pt>
                <c:pt idx="90">
                  <c:v>40956</c:v>
                </c:pt>
                <c:pt idx="91">
                  <c:v>40940</c:v>
                </c:pt>
                <c:pt idx="92">
                  <c:v>40914</c:v>
                </c:pt>
                <c:pt idx="93">
                  <c:v>40886</c:v>
                </c:pt>
                <c:pt idx="94">
                  <c:v>40850</c:v>
                </c:pt>
                <c:pt idx="95">
                  <c:v>40833</c:v>
                </c:pt>
                <c:pt idx="96">
                  <c:v>40813</c:v>
                </c:pt>
                <c:pt idx="97">
                  <c:v>40773</c:v>
                </c:pt>
                <c:pt idx="98">
                  <c:v>40739</c:v>
                </c:pt>
                <c:pt idx="99">
                  <c:v>40708</c:v>
                </c:pt>
                <c:pt idx="100">
                  <c:v>40687</c:v>
                </c:pt>
                <c:pt idx="101">
                  <c:v>40665</c:v>
                </c:pt>
                <c:pt idx="102">
                  <c:v>40638</c:v>
                </c:pt>
                <c:pt idx="103">
                  <c:v>40603</c:v>
                </c:pt>
                <c:pt idx="104">
                  <c:v>40584</c:v>
                </c:pt>
                <c:pt idx="105">
                  <c:v>40549</c:v>
                </c:pt>
                <c:pt idx="106">
                  <c:v>40508</c:v>
                </c:pt>
                <c:pt idx="107">
                  <c:v>40492</c:v>
                </c:pt>
                <c:pt idx="108">
                  <c:v>40455</c:v>
                </c:pt>
                <c:pt idx="109">
                  <c:v>40421</c:v>
                </c:pt>
                <c:pt idx="110">
                  <c:v>40393</c:v>
                </c:pt>
                <c:pt idx="111">
                  <c:v>40366</c:v>
                </c:pt>
                <c:pt idx="112">
                  <c:v>40332</c:v>
                </c:pt>
                <c:pt idx="113">
                  <c:v>40324</c:v>
                </c:pt>
                <c:pt idx="114">
                  <c:v>40268</c:v>
                </c:pt>
                <c:pt idx="115">
                  <c:v>40241</c:v>
                </c:pt>
                <c:pt idx="116">
                  <c:v>40226</c:v>
                </c:pt>
                <c:pt idx="117">
                  <c:v>40212</c:v>
                </c:pt>
                <c:pt idx="118">
                  <c:v>40196</c:v>
                </c:pt>
                <c:pt idx="119">
                  <c:v>40150</c:v>
                </c:pt>
                <c:pt idx="120">
                  <c:v>40128</c:v>
                </c:pt>
                <c:pt idx="121">
                  <c:v>40104</c:v>
                </c:pt>
                <c:pt idx="122">
                  <c:v>40093</c:v>
                </c:pt>
                <c:pt idx="123">
                  <c:v>40076</c:v>
                </c:pt>
                <c:pt idx="124">
                  <c:v>40045</c:v>
                </c:pt>
                <c:pt idx="125">
                  <c:v>40028</c:v>
                </c:pt>
                <c:pt idx="126">
                  <c:v>39993</c:v>
                </c:pt>
                <c:pt idx="127">
                  <c:v>39947</c:v>
                </c:pt>
                <c:pt idx="128">
                  <c:v>39920</c:v>
                </c:pt>
                <c:pt idx="129">
                  <c:v>39847</c:v>
                </c:pt>
                <c:pt idx="130">
                  <c:v>39826</c:v>
                </c:pt>
                <c:pt idx="131">
                  <c:v>39786</c:v>
                </c:pt>
                <c:pt idx="132">
                  <c:v>39759</c:v>
                </c:pt>
                <c:pt idx="133">
                  <c:v>39689</c:v>
                </c:pt>
                <c:pt idx="134">
                  <c:v>39610</c:v>
                </c:pt>
                <c:pt idx="135">
                  <c:v>39563</c:v>
                </c:pt>
                <c:pt idx="136">
                  <c:v>39479</c:v>
                </c:pt>
                <c:pt idx="137">
                  <c:v>39331</c:v>
                </c:pt>
                <c:pt idx="138">
                  <c:v>39246</c:v>
                </c:pt>
                <c:pt idx="139">
                  <c:v>39157</c:v>
                </c:pt>
                <c:pt idx="140">
                  <c:v>39122</c:v>
                </c:pt>
                <c:pt idx="141">
                  <c:v>38996</c:v>
                </c:pt>
                <c:pt idx="142">
                  <c:v>38947</c:v>
                </c:pt>
                <c:pt idx="143">
                  <c:v>38903</c:v>
                </c:pt>
                <c:pt idx="144">
                  <c:v>38867</c:v>
                </c:pt>
                <c:pt idx="145">
                  <c:v>38827</c:v>
                </c:pt>
                <c:pt idx="146">
                  <c:v>38793</c:v>
                </c:pt>
                <c:pt idx="147">
                  <c:v>38758</c:v>
                </c:pt>
                <c:pt idx="148">
                  <c:v>38736</c:v>
                </c:pt>
                <c:pt idx="149">
                  <c:v>38678</c:v>
                </c:pt>
                <c:pt idx="150">
                  <c:v>38597</c:v>
                </c:pt>
                <c:pt idx="151">
                  <c:v>38559</c:v>
                </c:pt>
              </c:numCache>
            </c:numRef>
          </c:cat>
          <c:val>
            <c:numRef>
              <c:f>Blad3!$B$4:$B$155</c:f>
              <c:numCache>
                <c:formatCode>General</c:formatCode>
                <c:ptCount val="152"/>
                <c:pt idx="0">
                  <c:v>-2.92</c:v>
                </c:pt>
                <c:pt idx="1">
                  <c:v>-2.88</c:v>
                </c:pt>
                <c:pt idx="2">
                  <c:v>-2.63</c:v>
                </c:pt>
                <c:pt idx="3">
                  <c:v>-2.74</c:v>
                </c:pt>
                <c:pt idx="4">
                  <c:v>-2.82</c:v>
                </c:pt>
                <c:pt idx="5">
                  <c:v>-2.86</c:v>
                </c:pt>
                <c:pt idx="6">
                  <c:v>-2.97</c:v>
                </c:pt>
                <c:pt idx="7">
                  <c:v>-3.07</c:v>
                </c:pt>
                <c:pt idx="8">
                  <c:v>-3.03</c:v>
                </c:pt>
                <c:pt idx="9">
                  <c:v>-3.18</c:v>
                </c:pt>
                <c:pt idx="10">
                  <c:v>-3.16</c:v>
                </c:pt>
                <c:pt idx="11">
                  <c:v>-3.03</c:v>
                </c:pt>
                <c:pt idx="12">
                  <c:v>-3.04</c:v>
                </c:pt>
                <c:pt idx="13">
                  <c:v>-2.93</c:v>
                </c:pt>
                <c:pt idx="14">
                  <c:v>-2.84</c:v>
                </c:pt>
                <c:pt idx="15">
                  <c:v>-2.91</c:v>
                </c:pt>
                <c:pt idx="16">
                  <c:v>-2.8</c:v>
                </c:pt>
                <c:pt idx="17">
                  <c:v>-2.79</c:v>
                </c:pt>
                <c:pt idx="18">
                  <c:v>-2.92</c:v>
                </c:pt>
                <c:pt idx="19">
                  <c:v>-2.88</c:v>
                </c:pt>
                <c:pt idx="20">
                  <c:v>-2.76</c:v>
                </c:pt>
                <c:pt idx="21">
                  <c:v>-3.01</c:v>
                </c:pt>
                <c:pt idx="22">
                  <c:v>-2.96</c:v>
                </c:pt>
                <c:pt idx="23">
                  <c:v>-3.11</c:v>
                </c:pt>
                <c:pt idx="24">
                  <c:v>-3.06</c:v>
                </c:pt>
                <c:pt idx="25">
                  <c:v>-3.01</c:v>
                </c:pt>
                <c:pt idx="26">
                  <c:v>-2.91</c:v>
                </c:pt>
                <c:pt idx="27">
                  <c:v>-2.76</c:v>
                </c:pt>
                <c:pt idx="28">
                  <c:v>-2.91</c:v>
                </c:pt>
                <c:pt idx="29">
                  <c:v>-3.01</c:v>
                </c:pt>
                <c:pt idx="30">
                  <c:v>-2.85</c:v>
                </c:pt>
                <c:pt idx="31">
                  <c:v>-3.01</c:v>
                </c:pt>
                <c:pt idx="32">
                  <c:v>-3.14</c:v>
                </c:pt>
                <c:pt idx="33">
                  <c:v>-2.88</c:v>
                </c:pt>
                <c:pt idx="34">
                  <c:v>-2.89</c:v>
                </c:pt>
                <c:pt idx="35">
                  <c:v>-2.83</c:v>
                </c:pt>
                <c:pt idx="36">
                  <c:v>-2.85</c:v>
                </c:pt>
                <c:pt idx="37">
                  <c:v>-2.91</c:v>
                </c:pt>
                <c:pt idx="38">
                  <c:v>-2.91</c:v>
                </c:pt>
                <c:pt idx="39">
                  <c:v>-2.83</c:v>
                </c:pt>
                <c:pt idx="40">
                  <c:v>-2.88</c:v>
                </c:pt>
                <c:pt idx="41">
                  <c:v>-2.96</c:v>
                </c:pt>
                <c:pt idx="42">
                  <c:v>-2.99</c:v>
                </c:pt>
                <c:pt idx="43">
                  <c:v>-2.97</c:v>
                </c:pt>
                <c:pt idx="44">
                  <c:v>-3.08</c:v>
                </c:pt>
                <c:pt idx="45">
                  <c:v>-3</c:v>
                </c:pt>
                <c:pt idx="46">
                  <c:v>-3.12</c:v>
                </c:pt>
                <c:pt idx="47">
                  <c:v>-3.08</c:v>
                </c:pt>
                <c:pt idx="48">
                  <c:v>-3.02</c:v>
                </c:pt>
                <c:pt idx="49">
                  <c:v>-2.97</c:v>
                </c:pt>
                <c:pt idx="50">
                  <c:v>-2.84</c:v>
                </c:pt>
                <c:pt idx="52">
                  <c:v>-2.97</c:v>
                </c:pt>
                <c:pt idx="53">
                  <c:v>-3.04</c:v>
                </c:pt>
                <c:pt idx="54">
                  <c:v>-3.08</c:v>
                </c:pt>
                <c:pt idx="55">
                  <c:v>-2.91</c:v>
                </c:pt>
                <c:pt idx="56">
                  <c:v>-3.1</c:v>
                </c:pt>
                <c:pt idx="57">
                  <c:v>-2.93</c:v>
                </c:pt>
                <c:pt idx="58">
                  <c:v>-2.93</c:v>
                </c:pt>
                <c:pt idx="59">
                  <c:v>-2.92</c:v>
                </c:pt>
                <c:pt idx="60">
                  <c:v>-2.87</c:v>
                </c:pt>
                <c:pt idx="61">
                  <c:v>-2.87</c:v>
                </c:pt>
                <c:pt idx="62">
                  <c:v>-2.75</c:v>
                </c:pt>
                <c:pt idx="63">
                  <c:v>-2.81</c:v>
                </c:pt>
                <c:pt idx="64">
                  <c:v>-2.87</c:v>
                </c:pt>
                <c:pt idx="65">
                  <c:v>-2.85</c:v>
                </c:pt>
                <c:pt idx="66">
                  <c:v>-2.98</c:v>
                </c:pt>
                <c:pt idx="67">
                  <c:v>-2.87</c:v>
                </c:pt>
                <c:pt idx="68">
                  <c:v>-3.08</c:v>
                </c:pt>
                <c:pt idx="69">
                  <c:v>-2.97</c:v>
                </c:pt>
                <c:pt idx="70">
                  <c:v>-3.04</c:v>
                </c:pt>
                <c:pt idx="71">
                  <c:v>-2.94</c:v>
                </c:pt>
                <c:pt idx="72">
                  <c:v>-2.82</c:v>
                </c:pt>
                <c:pt idx="74">
                  <c:v>-2.94</c:v>
                </c:pt>
                <c:pt idx="75">
                  <c:v>-3.01</c:v>
                </c:pt>
                <c:pt idx="76">
                  <c:v>-2.83</c:v>
                </c:pt>
                <c:pt idx="77">
                  <c:v>-2.91</c:v>
                </c:pt>
                <c:pt idx="78">
                  <c:v>-2.8</c:v>
                </c:pt>
                <c:pt idx="79">
                  <c:v>-2.74</c:v>
                </c:pt>
                <c:pt idx="80">
                  <c:v>-2.84</c:v>
                </c:pt>
                <c:pt idx="81">
                  <c:v>-2.79</c:v>
                </c:pt>
                <c:pt idx="82">
                  <c:v>-2.85</c:v>
                </c:pt>
                <c:pt idx="83">
                  <c:v>-2.75</c:v>
                </c:pt>
                <c:pt idx="84">
                  <c:v>-2.75</c:v>
                </c:pt>
                <c:pt idx="85">
                  <c:v>-2.78</c:v>
                </c:pt>
                <c:pt idx="86">
                  <c:v>-2.72</c:v>
                </c:pt>
                <c:pt idx="87">
                  <c:v>-2.77</c:v>
                </c:pt>
                <c:pt idx="88">
                  <c:v>-2.79</c:v>
                </c:pt>
                <c:pt idx="89">
                  <c:v>-2.75</c:v>
                </c:pt>
                <c:pt idx="90">
                  <c:v>-2.8</c:v>
                </c:pt>
                <c:pt idx="91">
                  <c:v>-2.74</c:v>
                </c:pt>
                <c:pt idx="92">
                  <c:v>-2.5299999999999998</c:v>
                </c:pt>
                <c:pt idx="93">
                  <c:v>-2.7</c:v>
                </c:pt>
                <c:pt idx="94">
                  <c:v>-2.83</c:v>
                </c:pt>
                <c:pt idx="95">
                  <c:v>-2.79</c:v>
                </c:pt>
                <c:pt idx="96">
                  <c:v>-2.82</c:v>
                </c:pt>
                <c:pt idx="97">
                  <c:v>-2.78</c:v>
                </c:pt>
                <c:pt idx="98">
                  <c:v>-2.67</c:v>
                </c:pt>
                <c:pt idx="100">
                  <c:v>-2.94</c:v>
                </c:pt>
                <c:pt idx="101">
                  <c:v>-2.94</c:v>
                </c:pt>
                <c:pt idx="102">
                  <c:v>-2.82</c:v>
                </c:pt>
                <c:pt idx="103">
                  <c:v>-2.72</c:v>
                </c:pt>
                <c:pt idx="104">
                  <c:v>-2.81</c:v>
                </c:pt>
                <c:pt idx="105">
                  <c:v>-2.73</c:v>
                </c:pt>
                <c:pt idx="106">
                  <c:v>-2.71</c:v>
                </c:pt>
                <c:pt idx="107">
                  <c:v>-2.69</c:v>
                </c:pt>
                <c:pt idx="108">
                  <c:v>-2.71</c:v>
                </c:pt>
                <c:pt idx="109">
                  <c:v>-2.68</c:v>
                </c:pt>
                <c:pt idx="110">
                  <c:v>-2.95</c:v>
                </c:pt>
                <c:pt idx="111">
                  <c:v>-3</c:v>
                </c:pt>
                <c:pt idx="112">
                  <c:v>-2.84</c:v>
                </c:pt>
                <c:pt idx="113">
                  <c:v>-2.9</c:v>
                </c:pt>
                <c:pt idx="114">
                  <c:v>-2.78</c:v>
                </c:pt>
                <c:pt idx="115">
                  <c:v>-2.63</c:v>
                </c:pt>
                <c:pt idx="116">
                  <c:v>-2.78</c:v>
                </c:pt>
                <c:pt idx="117">
                  <c:v>-2.8</c:v>
                </c:pt>
                <c:pt idx="118">
                  <c:v>-2.76</c:v>
                </c:pt>
                <c:pt idx="119">
                  <c:v>-2.65</c:v>
                </c:pt>
                <c:pt idx="120">
                  <c:v>-2.81</c:v>
                </c:pt>
                <c:pt idx="121">
                  <c:v>-2.88</c:v>
                </c:pt>
                <c:pt idx="122">
                  <c:v>-2.96</c:v>
                </c:pt>
                <c:pt idx="123">
                  <c:v>-3.04</c:v>
                </c:pt>
                <c:pt idx="124">
                  <c:v>-3.04</c:v>
                </c:pt>
                <c:pt idx="125">
                  <c:v>-3</c:v>
                </c:pt>
                <c:pt idx="126">
                  <c:v>-2.87</c:v>
                </c:pt>
                <c:pt idx="127">
                  <c:v>-3.01</c:v>
                </c:pt>
                <c:pt idx="128">
                  <c:v>-2.9</c:v>
                </c:pt>
                <c:pt idx="129">
                  <c:v>-2.85</c:v>
                </c:pt>
                <c:pt idx="130">
                  <c:v>-2.88</c:v>
                </c:pt>
                <c:pt idx="131">
                  <c:v>-2.68</c:v>
                </c:pt>
                <c:pt idx="132">
                  <c:v>-2.86</c:v>
                </c:pt>
                <c:pt idx="133">
                  <c:v>-2.77</c:v>
                </c:pt>
                <c:pt idx="134">
                  <c:v>-2.85</c:v>
                </c:pt>
                <c:pt idx="135">
                  <c:v>-2.82</c:v>
                </c:pt>
                <c:pt idx="136">
                  <c:v>-2.72</c:v>
                </c:pt>
                <c:pt idx="137">
                  <c:v>-2.93</c:v>
                </c:pt>
                <c:pt idx="138">
                  <c:v>-2.86</c:v>
                </c:pt>
                <c:pt idx="139">
                  <c:v>-2.71</c:v>
                </c:pt>
                <c:pt idx="140">
                  <c:v>-2.77</c:v>
                </c:pt>
                <c:pt idx="141">
                  <c:v>-2.97</c:v>
                </c:pt>
                <c:pt idx="142">
                  <c:v>-2.7</c:v>
                </c:pt>
                <c:pt idx="143">
                  <c:v>-2.96</c:v>
                </c:pt>
                <c:pt idx="144">
                  <c:v>-2.78</c:v>
                </c:pt>
                <c:pt idx="145">
                  <c:v>-2.81</c:v>
                </c:pt>
                <c:pt idx="146">
                  <c:v>-2.81</c:v>
                </c:pt>
                <c:pt idx="147">
                  <c:v>-2.8</c:v>
                </c:pt>
                <c:pt idx="148">
                  <c:v>-2.86</c:v>
                </c:pt>
                <c:pt idx="149">
                  <c:v>-2.86</c:v>
                </c:pt>
                <c:pt idx="150">
                  <c:v>-2.91</c:v>
                </c:pt>
                <c:pt idx="151">
                  <c:v>-2.93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93-4CAE-99C7-517E0DB5BB3A}"/>
            </c:ext>
          </c:extLst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Blad3!$A$4:$A$155</c:f>
              <c:numCache>
                <c:formatCode>m/d/yyyy</c:formatCode>
                <c:ptCount val="152"/>
                <c:pt idx="0">
                  <c:v>43593</c:v>
                </c:pt>
                <c:pt idx="1">
                  <c:v>43567</c:v>
                </c:pt>
                <c:pt idx="2">
                  <c:v>43542</c:v>
                </c:pt>
                <c:pt idx="3">
                  <c:v>43509</c:v>
                </c:pt>
                <c:pt idx="4">
                  <c:v>43483</c:v>
                </c:pt>
                <c:pt idx="5">
                  <c:v>43451</c:v>
                </c:pt>
                <c:pt idx="6">
                  <c:v>43418</c:v>
                </c:pt>
                <c:pt idx="7">
                  <c:v>43388</c:v>
                </c:pt>
                <c:pt idx="8">
                  <c:v>43360</c:v>
                </c:pt>
                <c:pt idx="9">
                  <c:v>43329</c:v>
                </c:pt>
                <c:pt idx="10">
                  <c:v>43291</c:v>
                </c:pt>
                <c:pt idx="11">
                  <c:v>43266</c:v>
                </c:pt>
                <c:pt idx="12">
                  <c:v>43243</c:v>
                </c:pt>
                <c:pt idx="13">
                  <c:v>43213</c:v>
                </c:pt>
                <c:pt idx="14">
                  <c:v>43189</c:v>
                </c:pt>
                <c:pt idx="15">
                  <c:v>43153</c:v>
                </c:pt>
                <c:pt idx="16">
                  <c:v>43124</c:v>
                </c:pt>
                <c:pt idx="17">
                  <c:v>43097</c:v>
                </c:pt>
                <c:pt idx="18">
                  <c:v>43056</c:v>
                </c:pt>
                <c:pt idx="19">
                  <c:v>43024</c:v>
                </c:pt>
                <c:pt idx="20">
                  <c:v>42991</c:v>
                </c:pt>
                <c:pt idx="21">
                  <c:v>42962</c:v>
                </c:pt>
                <c:pt idx="22">
                  <c:v>42935</c:v>
                </c:pt>
                <c:pt idx="23">
                  <c:v>42909</c:v>
                </c:pt>
                <c:pt idx="24">
                  <c:v>42884</c:v>
                </c:pt>
                <c:pt idx="25">
                  <c:v>42851</c:v>
                </c:pt>
                <c:pt idx="26">
                  <c:v>42825</c:v>
                </c:pt>
                <c:pt idx="27">
                  <c:v>42794</c:v>
                </c:pt>
                <c:pt idx="28">
                  <c:v>42760</c:v>
                </c:pt>
                <c:pt idx="29">
                  <c:v>42732</c:v>
                </c:pt>
                <c:pt idx="30">
                  <c:v>42699</c:v>
                </c:pt>
                <c:pt idx="31">
                  <c:v>42664</c:v>
                </c:pt>
                <c:pt idx="32">
                  <c:v>42636</c:v>
                </c:pt>
                <c:pt idx="33">
                  <c:v>42613</c:v>
                </c:pt>
                <c:pt idx="34">
                  <c:v>42577</c:v>
                </c:pt>
                <c:pt idx="35">
                  <c:v>42551</c:v>
                </c:pt>
                <c:pt idx="36">
                  <c:v>42520</c:v>
                </c:pt>
                <c:pt idx="37">
                  <c:v>42486</c:v>
                </c:pt>
                <c:pt idx="38">
                  <c:v>42451</c:v>
                </c:pt>
                <c:pt idx="39">
                  <c:v>42415</c:v>
                </c:pt>
                <c:pt idx="40">
                  <c:v>42387</c:v>
                </c:pt>
                <c:pt idx="41">
                  <c:v>42354</c:v>
                </c:pt>
                <c:pt idx="42">
                  <c:v>42312</c:v>
                </c:pt>
                <c:pt idx="43">
                  <c:v>42296</c:v>
                </c:pt>
                <c:pt idx="44">
                  <c:v>42226</c:v>
                </c:pt>
                <c:pt idx="45">
                  <c:v>42214</c:v>
                </c:pt>
                <c:pt idx="46">
                  <c:v>42172</c:v>
                </c:pt>
                <c:pt idx="47">
                  <c:v>42152</c:v>
                </c:pt>
                <c:pt idx="48">
                  <c:v>42123</c:v>
                </c:pt>
                <c:pt idx="49">
                  <c:v>42104</c:v>
                </c:pt>
                <c:pt idx="50">
                  <c:v>42067</c:v>
                </c:pt>
                <c:pt idx="51">
                  <c:v>42027</c:v>
                </c:pt>
                <c:pt idx="52">
                  <c:v>41980</c:v>
                </c:pt>
                <c:pt idx="53">
                  <c:v>41950</c:v>
                </c:pt>
                <c:pt idx="54">
                  <c:v>41906</c:v>
                </c:pt>
                <c:pt idx="55">
                  <c:v>41877</c:v>
                </c:pt>
                <c:pt idx="56">
                  <c:v>41833</c:v>
                </c:pt>
                <c:pt idx="57">
                  <c:v>41795</c:v>
                </c:pt>
                <c:pt idx="58">
                  <c:v>41773</c:v>
                </c:pt>
                <c:pt idx="59">
                  <c:v>41726</c:v>
                </c:pt>
                <c:pt idx="60">
                  <c:v>41714</c:v>
                </c:pt>
                <c:pt idx="61">
                  <c:v>41698</c:v>
                </c:pt>
                <c:pt idx="62">
                  <c:v>41666</c:v>
                </c:pt>
                <c:pt idx="63">
                  <c:v>41652</c:v>
                </c:pt>
                <c:pt idx="64">
                  <c:v>41599</c:v>
                </c:pt>
                <c:pt idx="65">
                  <c:v>41579</c:v>
                </c:pt>
                <c:pt idx="66">
                  <c:v>41549</c:v>
                </c:pt>
                <c:pt idx="67">
                  <c:v>41532</c:v>
                </c:pt>
                <c:pt idx="68">
                  <c:v>41498</c:v>
                </c:pt>
                <c:pt idx="69">
                  <c:v>41457</c:v>
                </c:pt>
                <c:pt idx="70">
                  <c:v>41445</c:v>
                </c:pt>
                <c:pt idx="71">
                  <c:v>41428</c:v>
                </c:pt>
                <c:pt idx="72">
                  <c:v>41417</c:v>
                </c:pt>
                <c:pt idx="73">
                  <c:v>41380</c:v>
                </c:pt>
                <c:pt idx="74">
                  <c:v>41355</c:v>
                </c:pt>
                <c:pt idx="75">
                  <c:v>41331</c:v>
                </c:pt>
                <c:pt idx="76">
                  <c:v>41309</c:v>
                </c:pt>
                <c:pt idx="77">
                  <c:v>41288</c:v>
                </c:pt>
                <c:pt idx="78">
                  <c:v>41250</c:v>
                </c:pt>
                <c:pt idx="79">
                  <c:v>41214</c:v>
                </c:pt>
                <c:pt idx="80">
                  <c:v>41204</c:v>
                </c:pt>
                <c:pt idx="81">
                  <c:v>41178</c:v>
                </c:pt>
                <c:pt idx="82">
                  <c:v>41150</c:v>
                </c:pt>
                <c:pt idx="83">
                  <c:v>41129</c:v>
                </c:pt>
                <c:pt idx="84">
                  <c:v>41100</c:v>
                </c:pt>
                <c:pt idx="85">
                  <c:v>41064</c:v>
                </c:pt>
                <c:pt idx="86">
                  <c:v>41037</c:v>
                </c:pt>
                <c:pt idx="87">
                  <c:v>41018</c:v>
                </c:pt>
                <c:pt idx="88">
                  <c:v>40989</c:v>
                </c:pt>
                <c:pt idx="89">
                  <c:v>40971</c:v>
                </c:pt>
                <c:pt idx="90">
                  <c:v>40956</c:v>
                </c:pt>
                <c:pt idx="91">
                  <c:v>40940</c:v>
                </c:pt>
                <c:pt idx="92">
                  <c:v>40914</c:v>
                </c:pt>
                <c:pt idx="93">
                  <c:v>40886</c:v>
                </c:pt>
                <c:pt idx="94">
                  <c:v>40850</c:v>
                </c:pt>
                <c:pt idx="95">
                  <c:v>40833</c:v>
                </c:pt>
                <c:pt idx="96">
                  <c:v>40813</c:v>
                </c:pt>
                <c:pt idx="97">
                  <c:v>40773</c:v>
                </c:pt>
                <c:pt idx="98">
                  <c:v>40739</c:v>
                </c:pt>
                <c:pt idx="99">
                  <c:v>40708</c:v>
                </c:pt>
                <c:pt idx="100">
                  <c:v>40687</c:v>
                </c:pt>
                <c:pt idx="101">
                  <c:v>40665</c:v>
                </c:pt>
                <c:pt idx="102">
                  <c:v>40638</c:v>
                </c:pt>
                <c:pt idx="103">
                  <c:v>40603</c:v>
                </c:pt>
                <c:pt idx="104">
                  <c:v>40584</c:v>
                </c:pt>
                <c:pt idx="105">
                  <c:v>40549</c:v>
                </c:pt>
                <c:pt idx="106">
                  <c:v>40508</c:v>
                </c:pt>
                <c:pt idx="107">
                  <c:v>40492</c:v>
                </c:pt>
                <c:pt idx="108">
                  <c:v>40455</c:v>
                </c:pt>
                <c:pt idx="109">
                  <c:v>40421</c:v>
                </c:pt>
                <c:pt idx="110">
                  <c:v>40393</c:v>
                </c:pt>
                <c:pt idx="111">
                  <c:v>40366</c:v>
                </c:pt>
                <c:pt idx="112">
                  <c:v>40332</c:v>
                </c:pt>
                <c:pt idx="113">
                  <c:v>40324</c:v>
                </c:pt>
                <c:pt idx="114">
                  <c:v>40268</c:v>
                </c:pt>
                <c:pt idx="115">
                  <c:v>40241</c:v>
                </c:pt>
                <c:pt idx="116">
                  <c:v>40226</c:v>
                </c:pt>
                <c:pt idx="117">
                  <c:v>40212</c:v>
                </c:pt>
                <c:pt idx="118">
                  <c:v>40196</c:v>
                </c:pt>
                <c:pt idx="119">
                  <c:v>40150</c:v>
                </c:pt>
                <c:pt idx="120">
                  <c:v>40128</c:v>
                </c:pt>
                <c:pt idx="121">
                  <c:v>40104</c:v>
                </c:pt>
                <c:pt idx="122">
                  <c:v>40093</c:v>
                </c:pt>
                <c:pt idx="123">
                  <c:v>40076</c:v>
                </c:pt>
                <c:pt idx="124">
                  <c:v>40045</c:v>
                </c:pt>
                <c:pt idx="125">
                  <c:v>40028</c:v>
                </c:pt>
                <c:pt idx="126">
                  <c:v>39993</c:v>
                </c:pt>
                <c:pt idx="127">
                  <c:v>39947</c:v>
                </c:pt>
                <c:pt idx="128">
                  <c:v>39920</c:v>
                </c:pt>
                <c:pt idx="129">
                  <c:v>39847</c:v>
                </c:pt>
                <c:pt idx="130">
                  <c:v>39826</c:v>
                </c:pt>
                <c:pt idx="131">
                  <c:v>39786</c:v>
                </c:pt>
                <c:pt idx="132">
                  <c:v>39759</c:v>
                </c:pt>
                <c:pt idx="133">
                  <c:v>39689</c:v>
                </c:pt>
                <c:pt idx="134">
                  <c:v>39610</c:v>
                </c:pt>
                <c:pt idx="135">
                  <c:v>39563</c:v>
                </c:pt>
                <c:pt idx="136">
                  <c:v>39479</c:v>
                </c:pt>
                <c:pt idx="137">
                  <c:v>39331</c:v>
                </c:pt>
                <c:pt idx="138">
                  <c:v>39246</c:v>
                </c:pt>
                <c:pt idx="139">
                  <c:v>39157</c:v>
                </c:pt>
                <c:pt idx="140">
                  <c:v>39122</c:v>
                </c:pt>
                <c:pt idx="141">
                  <c:v>38996</c:v>
                </c:pt>
                <c:pt idx="142">
                  <c:v>38947</c:v>
                </c:pt>
                <c:pt idx="143">
                  <c:v>38903</c:v>
                </c:pt>
                <c:pt idx="144">
                  <c:v>38867</c:v>
                </c:pt>
                <c:pt idx="145">
                  <c:v>38827</c:v>
                </c:pt>
                <c:pt idx="146">
                  <c:v>38793</c:v>
                </c:pt>
                <c:pt idx="147">
                  <c:v>38758</c:v>
                </c:pt>
                <c:pt idx="148">
                  <c:v>38736</c:v>
                </c:pt>
                <c:pt idx="149">
                  <c:v>38678</c:v>
                </c:pt>
                <c:pt idx="150">
                  <c:v>38597</c:v>
                </c:pt>
                <c:pt idx="151">
                  <c:v>38559</c:v>
                </c:pt>
              </c:numCache>
            </c:numRef>
          </c:cat>
          <c:val>
            <c:numRef>
              <c:f>Blad3!$C$4:$C$155</c:f>
              <c:numCache>
                <c:formatCode>General</c:formatCode>
                <c:ptCount val="152"/>
                <c:pt idx="0">
                  <c:v>-2.82</c:v>
                </c:pt>
                <c:pt idx="1">
                  <c:v>-2.84</c:v>
                </c:pt>
                <c:pt idx="2">
                  <c:v>-2.7</c:v>
                </c:pt>
                <c:pt idx="3">
                  <c:v>-2.7</c:v>
                </c:pt>
                <c:pt idx="4">
                  <c:v>-2.83</c:v>
                </c:pt>
                <c:pt idx="5">
                  <c:v>-2.86</c:v>
                </c:pt>
                <c:pt idx="6">
                  <c:v>-2.83</c:v>
                </c:pt>
                <c:pt idx="7">
                  <c:v>-2.97</c:v>
                </c:pt>
                <c:pt idx="8">
                  <c:v>-2.95</c:v>
                </c:pt>
                <c:pt idx="9">
                  <c:v>-3.06</c:v>
                </c:pt>
                <c:pt idx="10">
                  <c:v>-2.97</c:v>
                </c:pt>
                <c:pt idx="11">
                  <c:v>-2.97</c:v>
                </c:pt>
                <c:pt idx="12">
                  <c:v>-2.96</c:v>
                </c:pt>
                <c:pt idx="13">
                  <c:v>-2.91</c:v>
                </c:pt>
                <c:pt idx="14">
                  <c:v>-2.86</c:v>
                </c:pt>
                <c:pt idx="15">
                  <c:v>-2.9</c:v>
                </c:pt>
                <c:pt idx="16">
                  <c:v>-2.84</c:v>
                </c:pt>
                <c:pt idx="17">
                  <c:v>-2.88</c:v>
                </c:pt>
                <c:pt idx="18">
                  <c:v>-2.93</c:v>
                </c:pt>
                <c:pt idx="19">
                  <c:v>-2.91</c:v>
                </c:pt>
                <c:pt idx="20">
                  <c:v>-2.81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93-4CAE-99C7-517E0DB5BB3A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Blad3!$A$4:$A$155</c:f>
              <c:numCache>
                <c:formatCode>m/d/yyyy</c:formatCode>
                <c:ptCount val="152"/>
                <c:pt idx="0">
                  <c:v>43593</c:v>
                </c:pt>
                <c:pt idx="1">
                  <c:v>43567</c:v>
                </c:pt>
                <c:pt idx="2">
                  <c:v>43542</c:v>
                </c:pt>
                <c:pt idx="3">
                  <c:v>43509</c:v>
                </c:pt>
                <c:pt idx="4">
                  <c:v>43483</c:v>
                </c:pt>
                <c:pt idx="5">
                  <c:v>43451</c:v>
                </c:pt>
                <c:pt idx="6">
                  <c:v>43418</c:v>
                </c:pt>
                <c:pt idx="7">
                  <c:v>43388</c:v>
                </c:pt>
                <c:pt idx="8">
                  <c:v>43360</c:v>
                </c:pt>
                <c:pt idx="9">
                  <c:v>43329</c:v>
                </c:pt>
                <c:pt idx="10">
                  <c:v>43291</c:v>
                </c:pt>
                <c:pt idx="11">
                  <c:v>43266</c:v>
                </c:pt>
                <c:pt idx="12">
                  <c:v>43243</c:v>
                </c:pt>
                <c:pt idx="13">
                  <c:v>43213</c:v>
                </c:pt>
                <c:pt idx="14">
                  <c:v>43189</c:v>
                </c:pt>
                <c:pt idx="15">
                  <c:v>43153</c:v>
                </c:pt>
                <c:pt idx="16">
                  <c:v>43124</c:v>
                </c:pt>
                <c:pt idx="17">
                  <c:v>43097</c:v>
                </c:pt>
                <c:pt idx="18">
                  <c:v>43056</c:v>
                </c:pt>
                <c:pt idx="19">
                  <c:v>43024</c:v>
                </c:pt>
                <c:pt idx="20">
                  <c:v>42991</c:v>
                </c:pt>
                <c:pt idx="21">
                  <c:v>42962</c:v>
                </c:pt>
                <c:pt idx="22">
                  <c:v>42935</c:v>
                </c:pt>
                <c:pt idx="23">
                  <c:v>42909</c:v>
                </c:pt>
                <c:pt idx="24">
                  <c:v>42884</c:v>
                </c:pt>
                <c:pt idx="25">
                  <c:v>42851</c:v>
                </c:pt>
                <c:pt idx="26">
                  <c:v>42825</c:v>
                </c:pt>
                <c:pt idx="27">
                  <c:v>42794</c:v>
                </c:pt>
                <c:pt idx="28">
                  <c:v>42760</c:v>
                </c:pt>
                <c:pt idx="29">
                  <c:v>42732</c:v>
                </c:pt>
                <c:pt idx="30">
                  <c:v>42699</c:v>
                </c:pt>
                <c:pt idx="31">
                  <c:v>42664</c:v>
                </c:pt>
                <c:pt idx="32">
                  <c:v>42636</c:v>
                </c:pt>
                <c:pt idx="33">
                  <c:v>42613</c:v>
                </c:pt>
                <c:pt idx="34">
                  <c:v>42577</c:v>
                </c:pt>
                <c:pt idx="35">
                  <c:v>42551</c:v>
                </c:pt>
                <c:pt idx="36">
                  <c:v>42520</c:v>
                </c:pt>
                <c:pt idx="37">
                  <c:v>42486</c:v>
                </c:pt>
                <c:pt idx="38">
                  <c:v>42451</c:v>
                </c:pt>
                <c:pt idx="39">
                  <c:v>42415</c:v>
                </c:pt>
                <c:pt idx="40">
                  <c:v>42387</c:v>
                </c:pt>
                <c:pt idx="41">
                  <c:v>42354</c:v>
                </c:pt>
                <c:pt idx="42">
                  <c:v>42312</c:v>
                </c:pt>
                <c:pt idx="43">
                  <c:v>42296</c:v>
                </c:pt>
                <c:pt idx="44">
                  <c:v>42226</c:v>
                </c:pt>
                <c:pt idx="45">
                  <c:v>42214</c:v>
                </c:pt>
                <c:pt idx="46">
                  <c:v>42172</c:v>
                </c:pt>
                <c:pt idx="47">
                  <c:v>42152</c:v>
                </c:pt>
                <c:pt idx="48">
                  <c:v>42123</c:v>
                </c:pt>
                <c:pt idx="49">
                  <c:v>42104</c:v>
                </c:pt>
                <c:pt idx="50">
                  <c:v>42067</c:v>
                </c:pt>
                <c:pt idx="51">
                  <c:v>42027</c:v>
                </c:pt>
                <c:pt idx="52">
                  <c:v>41980</c:v>
                </c:pt>
                <c:pt idx="53">
                  <c:v>41950</c:v>
                </c:pt>
                <c:pt idx="54">
                  <c:v>41906</c:v>
                </c:pt>
                <c:pt idx="55">
                  <c:v>41877</c:v>
                </c:pt>
                <c:pt idx="56">
                  <c:v>41833</c:v>
                </c:pt>
                <c:pt idx="57">
                  <c:v>41795</c:v>
                </c:pt>
                <c:pt idx="58">
                  <c:v>41773</c:v>
                </c:pt>
                <c:pt idx="59">
                  <c:v>41726</c:v>
                </c:pt>
                <c:pt idx="60">
                  <c:v>41714</c:v>
                </c:pt>
                <c:pt idx="61">
                  <c:v>41698</c:v>
                </c:pt>
                <c:pt idx="62">
                  <c:v>41666</c:v>
                </c:pt>
                <c:pt idx="63">
                  <c:v>41652</c:v>
                </c:pt>
                <c:pt idx="64">
                  <c:v>41599</c:v>
                </c:pt>
                <c:pt idx="65">
                  <c:v>41579</c:v>
                </c:pt>
                <c:pt idx="66">
                  <c:v>41549</c:v>
                </c:pt>
                <c:pt idx="67">
                  <c:v>41532</c:v>
                </c:pt>
                <c:pt idx="68">
                  <c:v>41498</c:v>
                </c:pt>
                <c:pt idx="69">
                  <c:v>41457</c:v>
                </c:pt>
                <c:pt idx="70">
                  <c:v>41445</c:v>
                </c:pt>
                <c:pt idx="71">
                  <c:v>41428</c:v>
                </c:pt>
                <c:pt idx="72">
                  <c:v>41417</c:v>
                </c:pt>
                <c:pt idx="73">
                  <c:v>41380</c:v>
                </c:pt>
                <c:pt idx="74">
                  <c:v>41355</c:v>
                </c:pt>
                <c:pt idx="75">
                  <c:v>41331</c:v>
                </c:pt>
                <c:pt idx="76">
                  <c:v>41309</c:v>
                </c:pt>
                <c:pt idx="77">
                  <c:v>41288</c:v>
                </c:pt>
                <c:pt idx="78">
                  <c:v>41250</c:v>
                </c:pt>
                <c:pt idx="79">
                  <c:v>41214</c:v>
                </c:pt>
                <c:pt idx="80">
                  <c:v>41204</c:v>
                </c:pt>
                <c:pt idx="81">
                  <c:v>41178</c:v>
                </c:pt>
                <c:pt idx="82">
                  <c:v>41150</c:v>
                </c:pt>
                <c:pt idx="83">
                  <c:v>41129</c:v>
                </c:pt>
                <c:pt idx="84">
                  <c:v>41100</c:v>
                </c:pt>
                <c:pt idx="85">
                  <c:v>41064</c:v>
                </c:pt>
                <c:pt idx="86">
                  <c:v>41037</c:v>
                </c:pt>
                <c:pt idx="87">
                  <c:v>41018</c:v>
                </c:pt>
                <c:pt idx="88">
                  <c:v>40989</c:v>
                </c:pt>
                <c:pt idx="89">
                  <c:v>40971</c:v>
                </c:pt>
                <c:pt idx="90">
                  <c:v>40956</c:v>
                </c:pt>
                <c:pt idx="91">
                  <c:v>40940</c:v>
                </c:pt>
                <c:pt idx="92">
                  <c:v>40914</c:v>
                </c:pt>
                <c:pt idx="93">
                  <c:v>40886</c:v>
                </c:pt>
                <c:pt idx="94">
                  <c:v>40850</c:v>
                </c:pt>
                <c:pt idx="95">
                  <c:v>40833</c:v>
                </c:pt>
                <c:pt idx="96">
                  <c:v>40813</c:v>
                </c:pt>
                <c:pt idx="97">
                  <c:v>40773</c:v>
                </c:pt>
                <c:pt idx="98">
                  <c:v>40739</c:v>
                </c:pt>
                <c:pt idx="99">
                  <c:v>40708</c:v>
                </c:pt>
                <c:pt idx="100">
                  <c:v>40687</c:v>
                </c:pt>
                <c:pt idx="101">
                  <c:v>40665</c:v>
                </c:pt>
                <c:pt idx="102">
                  <c:v>40638</c:v>
                </c:pt>
                <c:pt idx="103">
                  <c:v>40603</c:v>
                </c:pt>
                <c:pt idx="104">
                  <c:v>40584</c:v>
                </c:pt>
                <c:pt idx="105">
                  <c:v>40549</c:v>
                </c:pt>
                <c:pt idx="106">
                  <c:v>40508</c:v>
                </c:pt>
                <c:pt idx="107">
                  <c:v>40492</c:v>
                </c:pt>
                <c:pt idx="108">
                  <c:v>40455</c:v>
                </c:pt>
                <c:pt idx="109">
                  <c:v>40421</c:v>
                </c:pt>
                <c:pt idx="110">
                  <c:v>40393</c:v>
                </c:pt>
                <c:pt idx="111">
                  <c:v>40366</c:v>
                </c:pt>
                <c:pt idx="112">
                  <c:v>40332</c:v>
                </c:pt>
                <c:pt idx="113">
                  <c:v>40324</c:v>
                </c:pt>
                <c:pt idx="114">
                  <c:v>40268</c:v>
                </c:pt>
                <c:pt idx="115">
                  <c:v>40241</c:v>
                </c:pt>
                <c:pt idx="116">
                  <c:v>40226</c:v>
                </c:pt>
                <c:pt idx="117">
                  <c:v>40212</c:v>
                </c:pt>
                <c:pt idx="118">
                  <c:v>40196</c:v>
                </c:pt>
                <c:pt idx="119">
                  <c:v>40150</c:v>
                </c:pt>
                <c:pt idx="120">
                  <c:v>40128</c:v>
                </c:pt>
                <c:pt idx="121">
                  <c:v>40104</c:v>
                </c:pt>
                <c:pt idx="122">
                  <c:v>40093</c:v>
                </c:pt>
                <c:pt idx="123">
                  <c:v>40076</c:v>
                </c:pt>
                <c:pt idx="124">
                  <c:v>40045</c:v>
                </c:pt>
                <c:pt idx="125">
                  <c:v>40028</c:v>
                </c:pt>
                <c:pt idx="126">
                  <c:v>39993</c:v>
                </c:pt>
                <c:pt idx="127">
                  <c:v>39947</c:v>
                </c:pt>
                <c:pt idx="128">
                  <c:v>39920</c:v>
                </c:pt>
                <c:pt idx="129">
                  <c:v>39847</c:v>
                </c:pt>
                <c:pt idx="130">
                  <c:v>39826</c:v>
                </c:pt>
                <c:pt idx="131">
                  <c:v>39786</c:v>
                </c:pt>
                <c:pt idx="132">
                  <c:v>39759</c:v>
                </c:pt>
                <c:pt idx="133">
                  <c:v>39689</c:v>
                </c:pt>
                <c:pt idx="134">
                  <c:v>39610</c:v>
                </c:pt>
                <c:pt idx="135">
                  <c:v>39563</c:v>
                </c:pt>
                <c:pt idx="136">
                  <c:v>39479</c:v>
                </c:pt>
                <c:pt idx="137">
                  <c:v>39331</c:v>
                </c:pt>
                <c:pt idx="138">
                  <c:v>39246</c:v>
                </c:pt>
                <c:pt idx="139">
                  <c:v>39157</c:v>
                </c:pt>
                <c:pt idx="140">
                  <c:v>39122</c:v>
                </c:pt>
                <c:pt idx="141">
                  <c:v>38996</c:v>
                </c:pt>
                <c:pt idx="142">
                  <c:v>38947</c:v>
                </c:pt>
                <c:pt idx="143">
                  <c:v>38903</c:v>
                </c:pt>
                <c:pt idx="144">
                  <c:v>38867</c:v>
                </c:pt>
                <c:pt idx="145">
                  <c:v>38827</c:v>
                </c:pt>
                <c:pt idx="146">
                  <c:v>38793</c:v>
                </c:pt>
                <c:pt idx="147">
                  <c:v>38758</c:v>
                </c:pt>
                <c:pt idx="148">
                  <c:v>38736</c:v>
                </c:pt>
                <c:pt idx="149">
                  <c:v>38678</c:v>
                </c:pt>
                <c:pt idx="150">
                  <c:v>38597</c:v>
                </c:pt>
                <c:pt idx="151">
                  <c:v>38559</c:v>
                </c:pt>
              </c:numCache>
            </c:numRef>
          </c:cat>
          <c:val>
            <c:numRef>
              <c:f>Blad3!$D$4:$D$155</c:f>
              <c:numCache>
                <c:formatCode>General</c:formatCode>
                <c:ptCount val="152"/>
                <c:pt idx="0">
                  <c:v>-2.83</c:v>
                </c:pt>
                <c:pt idx="1">
                  <c:v>-2.85</c:v>
                </c:pt>
                <c:pt idx="2">
                  <c:v>-2.72</c:v>
                </c:pt>
                <c:pt idx="3">
                  <c:v>-2.69</c:v>
                </c:pt>
                <c:pt idx="4">
                  <c:v>-2.67</c:v>
                </c:pt>
                <c:pt idx="5">
                  <c:v>-2.76</c:v>
                </c:pt>
                <c:pt idx="6">
                  <c:v>-2.81</c:v>
                </c:pt>
                <c:pt idx="7">
                  <c:v>-2.87</c:v>
                </c:pt>
                <c:pt idx="8">
                  <c:v>-2.89</c:v>
                </c:pt>
                <c:pt idx="9">
                  <c:v>-2.95</c:v>
                </c:pt>
                <c:pt idx="10">
                  <c:v>-2.93</c:v>
                </c:pt>
                <c:pt idx="11">
                  <c:v>-2.89</c:v>
                </c:pt>
                <c:pt idx="12">
                  <c:v>-2.9</c:v>
                </c:pt>
                <c:pt idx="13">
                  <c:v>-2.84</c:v>
                </c:pt>
                <c:pt idx="14">
                  <c:v>-2.8</c:v>
                </c:pt>
                <c:pt idx="15">
                  <c:v>-2.86</c:v>
                </c:pt>
                <c:pt idx="16">
                  <c:v>-2.81</c:v>
                </c:pt>
                <c:pt idx="17">
                  <c:v>-2.82</c:v>
                </c:pt>
                <c:pt idx="18">
                  <c:v>-2.88</c:v>
                </c:pt>
                <c:pt idx="19">
                  <c:v>-2.86</c:v>
                </c:pt>
                <c:pt idx="20">
                  <c:v>-2.75</c:v>
                </c:pt>
                <c:pt idx="21">
                  <c:v>-2.87</c:v>
                </c:pt>
                <c:pt idx="22">
                  <c:v>-2.85</c:v>
                </c:pt>
                <c:pt idx="23">
                  <c:v>-2.91</c:v>
                </c:pt>
                <c:pt idx="24">
                  <c:v>-2.87</c:v>
                </c:pt>
                <c:pt idx="25">
                  <c:v>-2.84</c:v>
                </c:pt>
                <c:pt idx="26">
                  <c:v>-2.83</c:v>
                </c:pt>
                <c:pt idx="27">
                  <c:v>-2.73</c:v>
                </c:pt>
                <c:pt idx="28">
                  <c:v>-2.76</c:v>
                </c:pt>
                <c:pt idx="29">
                  <c:v>-2.88</c:v>
                </c:pt>
                <c:pt idx="30">
                  <c:v>-2.83</c:v>
                </c:pt>
                <c:pt idx="31">
                  <c:v>-2.88</c:v>
                </c:pt>
                <c:pt idx="32">
                  <c:v>-2.93</c:v>
                </c:pt>
                <c:pt idx="33">
                  <c:v>-2.87</c:v>
                </c:pt>
                <c:pt idx="34">
                  <c:v>-2.84</c:v>
                </c:pt>
                <c:pt idx="35">
                  <c:v>-2.81</c:v>
                </c:pt>
                <c:pt idx="36">
                  <c:v>-2.79</c:v>
                </c:pt>
                <c:pt idx="37">
                  <c:v>-2.74</c:v>
                </c:pt>
                <c:pt idx="38">
                  <c:v>-2.73</c:v>
                </c:pt>
                <c:pt idx="39">
                  <c:v>-2.67</c:v>
                </c:pt>
                <c:pt idx="40">
                  <c:v>-2.73</c:v>
                </c:pt>
                <c:pt idx="44">
                  <c:v>-2.93</c:v>
                </c:pt>
                <c:pt idx="45">
                  <c:v>-2.86</c:v>
                </c:pt>
                <c:pt idx="46">
                  <c:v>-2.96</c:v>
                </c:pt>
                <c:pt idx="47">
                  <c:v>-2.91</c:v>
                </c:pt>
                <c:pt idx="48">
                  <c:v>-2.93</c:v>
                </c:pt>
                <c:pt idx="49">
                  <c:v>-2.82</c:v>
                </c:pt>
                <c:pt idx="50">
                  <c:v>-2.82</c:v>
                </c:pt>
                <c:pt idx="51">
                  <c:v>-2.78</c:v>
                </c:pt>
                <c:pt idx="52">
                  <c:v>-2.84</c:v>
                </c:pt>
                <c:pt idx="53">
                  <c:v>-2.87</c:v>
                </c:pt>
                <c:pt idx="54">
                  <c:v>-2.89</c:v>
                </c:pt>
                <c:pt idx="55">
                  <c:v>-2.87</c:v>
                </c:pt>
                <c:pt idx="56">
                  <c:v>-2.91</c:v>
                </c:pt>
                <c:pt idx="57">
                  <c:v>-2.84</c:v>
                </c:pt>
                <c:pt idx="58">
                  <c:v>-2.82</c:v>
                </c:pt>
                <c:pt idx="59">
                  <c:v>-2.82</c:v>
                </c:pt>
                <c:pt idx="60">
                  <c:v>-2.81</c:v>
                </c:pt>
                <c:pt idx="61">
                  <c:v>-2.81</c:v>
                </c:pt>
                <c:pt idx="62">
                  <c:v>-2.74</c:v>
                </c:pt>
                <c:pt idx="63">
                  <c:v>-2.83</c:v>
                </c:pt>
                <c:pt idx="64">
                  <c:v>-2.79</c:v>
                </c:pt>
                <c:pt idx="65">
                  <c:v>-2.81</c:v>
                </c:pt>
                <c:pt idx="66">
                  <c:v>-2.85</c:v>
                </c:pt>
                <c:pt idx="67">
                  <c:v>-2.59</c:v>
                </c:pt>
                <c:pt idx="68">
                  <c:v>-2.9</c:v>
                </c:pt>
                <c:pt idx="69">
                  <c:v>-2.84</c:v>
                </c:pt>
                <c:pt idx="70">
                  <c:v>-2.88</c:v>
                </c:pt>
                <c:pt idx="71">
                  <c:v>-2.83</c:v>
                </c:pt>
                <c:pt idx="72">
                  <c:v>-2.75</c:v>
                </c:pt>
                <c:pt idx="73">
                  <c:v>-2.89</c:v>
                </c:pt>
                <c:pt idx="74">
                  <c:v>-2.85</c:v>
                </c:pt>
                <c:pt idx="75">
                  <c:v>-2.88</c:v>
                </c:pt>
                <c:pt idx="76">
                  <c:v>-2.8</c:v>
                </c:pt>
                <c:pt idx="77">
                  <c:v>-2.88</c:v>
                </c:pt>
                <c:pt idx="78">
                  <c:v>-2.85</c:v>
                </c:pt>
                <c:pt idx="79">
                  <c:v>-2.85</c:v>
                </c:pt>
                <c:pt idx="80">
                  <c:v>-2.82</c:v>
                </c:pt>
                <c:pt idx="81">
                  <c:v>-2.82</c:v>
                </c:pt>
                <c:pt idx="82">
                  <c:v>-2.84</c:v>
                </c:pt>
                <c:pt idx="83">
                  <c:v>-2.8</c:v>
                </c:pt>
                <c:pt idx="84">
                  <c:v>-2.79</c:v>
                </c:pt>
                <c:pt idx="85">
                  <c:v>-2.81</c:v>
                </c:pt>
                <c:pt idx="86">
                  <c:v>-2.82</c:v>
                </c:pt>
                <c:pt idx="87">
                  <c:v>-2.83</c:v>
                </c:pt>
                <c:pt idx="88">
                  <c:v>-2.83</c:v>
                </c:pt>
                <c:pt idx="89">
                  <c:v>-2.8</c:v>
                </c:pt>
                <c:pt idx="90">
                  <c:v>-2.74</c:v>
                </c:pt>
                <c:pt idx="91">
                  <c:v>-2.8</c:v>
                </c:pt>
                <c:pt idx="92">
                  <c:v>-2.74</c:v>
                </c:pt>
                <c:pt idx="93">
                  <c:v>-2.82</c:v>
                </c:pt>
                <c:pt idx="94">
                  <c:v>-2.82</c:v>
                </c:pt>
                <c:pt idx="95">
                  <c:v>-2.87</c:v>
                </c:pt>
                <c:pt idx="96">
                  <c:v>-2.85</c:v>
                </c:pt>
                <c:pt idx="97">
                  <c:v>-2.77</c:v>
                </c:pt>
                <c:pt idx="98">
                  <c:v>-2.73</c:v>
                </c:pt>
                <c:pt idx="99">
                  <c:v>-2.83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93-4CAE-99C7-517E0DB5B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337600"/>
        <c:axId val="189339136"/>
      </c:lineChart>
      <c:dateAx>
        <c:axId val="189337600"/>
        <c:scaling>
          <c:orientation val="minMax"/>
          <c:max val="43831"/>
          <c:min val="42370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89339136"/>
        <c:crosses val="autoZero"/>
        <c:auto val="1"/>
        <c:lblOffset val="100"/>
        <c:baseTimeUnit val="days"/>
        <c:majorUnit val="1"/>
        <c:majorTimeUnit val="years"/>
        <c:minorUnit val="2"/>
        <c:minorTimeUnit val="years"/>
      </c:dateAx>
      <c:valAx>
        <c:axId val="189339136"/>
        <c:scaling>
          <c:orientation val="minMax"/>
          <c:max val="-2.4"/>
          <c:min val="-3.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8933760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0.05738</cdr:x>
      <cdr:y>0.92</cdr:y>
    </cdr:from>
    <cdr:to>
      <cdr:x>0.98361</cdr:x>
      <cdr:y>1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504056" y="4968552"/>
          <a:ext cx="8136904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800" dirty="0"/>
            <a:t>             1950                              1970                              1990                             2010</a:t>
          </a:r>
        </a:p>
      </cdr:txBody>
    </cdr:sp>
  </cdr:relSizeAnchor>
  <cdr:relSizeAnchor xmlns:cdr="http://schemas.openxmlformats.org/drawingml/2006/chartDrawing">
    <cdr:from>
      <cdr:x>0</cdr:x>
      <cdr:y>0.01333</cdr:y>
    </cdr:from>
    <cdr:to>
      <cdr:x>0.08197</cdr:x>
      <cdr:y>0.98667</cdr:y>
    </cdr:to>
    <cdr:sp macro="" textlink="">
      <cdr:nvSpPr>
        <cdr:cNvPr id="3" name="Tekstvak 2"/>
        <cdr:cNvSpPr txBox="1"/>
      </cdr:nvSpPr>
      <cdr:spPr>
        <a:xfrm xmlns:a="http://schemas.openxmlformats.org/drawingml/2006/main">
          <a:off x="-107504" y="72008"/>
          <a:ext cx="720104" cy="52566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800" dirty="0"/>
            <a:t>NAP</a:t>
          </a:r>
        </a:p>
        <a:p xmlns:a="http://schemas.openxmlformats.org/drawingml/2006/main">
          <a:r>
            <a:rPr lang="nl-NL" sz="1800" dirty="0"/>
            <a:t>(m)</a:t>
          </a:r>
        </a:p>
        <a:p xmlns:a="http://schemas.openxmlformats.org/drawingml/2006/main">
          <a:endParaRPr lang="nl-NL" sz="1800" dirty="0"/>
        </a:p>
        <a:p xmlns:a="http://schemas.openxmlformats.org/drawingml/2006/main">
          <a:r>
            <a:rPr lang="nl-NL" sz="1800" dirty="0"/>
            <a:t>-2,7</a:t>
          </a:r>
        </a:p>
        <a:p xmlns:a="http://schemas.openxmlformats.org/drawingml/2006/main">
          <a:endParaRPr lang="nl-NL" sz="1800" dirty="0"/>
        </a:p>
        <a:p xmlns:a="http://schemas.openxmlformats.org/drawingml/2006/main">
          <a:endParaRPr lang="nl-NL" sz="1800" dirty="0"/>
        </a:p>
        <a:p xmlns:a="http://schemas.openxmlformats.org/drawingml/2006/main">
          <a:endParaRPr lang="nl-NL" sz="1800" dirty="0"/>
        </a:p>
        <a:p xmlns:a="http://schemas.openxmlformats.org/drawingml/2006/main">
          <a:endParaRPr lang="nl-NL" sz="1800" dirty="0"/>
        </a:p>
        <a:p xmlns:a="http://schemas.openxmlformats.org/drawingml/2006/main">
          <a:endParaRPr lang="nl-NL" sz="1800" dirty="0"/>
        </a:p>
        <a:p xmlns:a="http://schemas.openxmlformats.org/drawingml/2006/main">
          <a:r>
            <a:rPr lang="nl-NL" sz="1800" dirty="0"/>
            <a:t>-2,9</a:t>
          </a:r>
        </a:p>
        <a:p xmlns:a="http://schemas.openxmlformats.org/drawingml/2006/main">
          <a:endParaRPr lang="nl-NL" sz="1800" dirty="0"/>
        </a:p>
        <a:p xmlns:a="http://schemas.openxmlformats.org/drawingml/2006/main">
          <a:endParaRPr lang="nl-NL" sz="1800" dirty="0"/>
        </a:p>
        <a:p xmlns:a="http://schemas.openxmlformats.org/drawingml/2006/main">
          <a:endParaRPr lang="nl-NL" sz="1800" dirty="0"/>
        </a:p>
        <a:p xmlns:a="http://schemas.openxmlformats.org/drawingml/2006/main">
          <a:endParaRPr lang="nl-NL" sz="1800" dirty="0"/>
        </a:p>
        <a:p xmlns:a="http://schemas.openxmlformats.org/drawingml/2006/main">
          <a:endParaRPr lang="nl-NL" sz="1800" dirty="0"/>
        </a:p>
        <a:p xmlns:a="http://schemas.openxmlformats.org/drawingml/2006/main">
          <a:r>
            <a:rPr lang="nl-NL" sz="1800" dirty="0"/>
            <a:t>-3,1</a:t>
          </a:r>
        </a:p>
        <a:p xmlns:a="http://schemas.openxmlformats.org/drawingml/2006/main">
          <a:endParaRPr lang="nl-NL" sz="1800" dirty="0"/>
        </a:p>
        <a:p xmlns:a="http://schemas.openxmlformats.org/drawingml/2006/main">
          <a:endParaRPr lang="nl-NL" sz="1800" dirty="0"/>
        </a:p>
        <a:p xmlns:a="http://schemas.openxmlformats.org/drawingml/2006/main">
          <a:endParaRPr lang="nl-NL" sz="1800" dirty="0"/>
        </a:p>
        <a:p xmlns:a="http://schemas.openxmlformats.org/drawingml/2006/main">
          <a:endParaRPr lang="nl-NL" sz="1800" dirty="0"/>
        </a:p>
      </cdr:txBody>
    </cdr:sp>
  </cdr:relSizeAnchor>
  <cdr:relSizeAnchor xmlns:cdr="http://schemas.openxmlformats.org/drawingml/2006/chartDrawing">
    <cdr:from>
      <cdr:x>0.2459</cdr:x>
      <cdr:y>0.25853</cdr:y>
    </cdr:from>
    <cdr:to>
      <cdr:x>0.2459</cdr:x>
      <cdr:y>0.41853</cdr:y>
    </cdr:to>
    <cdr:cxnSp macro="">
      <cdr:nvCxnSpPr>
        <cdr:cNvPr id="5" name="Rechte verbindingslijn 4">
          <a:extLst xmlns:a="http://schemas.openxmlformats.org/drawingml/2006/main">
            <a:ext uri="{FF2B5EF4-FFF2-40B4-BE49-F238E27FC236}">
              <a16:creationId xmlns:a16="http://schemas.microsoft.com/office/drawing/2014/main" id="{18E0839B-A930-4249-AAA0-3014D0250803}"/>
            </a:ext>
          </a:extLst>
        </cdr:cNvPr>
        <cdr:cNvCxnSpPr/>
      </cdr:nvCxnSpPr>
      <cdr:spPr>
        <a:xfrm xmlns:a="http://schemas.openxmlformats.org/drawingml/2006/main">
          <a:off x="2160240" y="1396207"/>
          <a:ext cx="0" cy="864096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0.8256</cdr:x>
      <cdr:y>0.42667</cdr:y>
    </cdr:from>
    <cdr:to>
      <cdr:x>0.82787</cdr:x>
      <cdr:y>0.46667</cdr:y>
    </cdr:to>
    <cdr:cxnSp macro="">
      <cdr:nvCxnSpPr>
        <cdr:cNvPr id="7" name="Rechte verbindingslijn 6">
          <a:extLst xmlns:a="http://schemas.openxmlformats.org/drawingml/2006/main">
            <a:ext uri="{FF2B5EF4-FFF2-40B4-BE49-F238E27FC236}">
              <a16:creationId xmlns:a16="http://schemas.microsoft.com/office/drawing/2014/main" id="{EEDC917E-3A42-4675-8F97-6139B744A830}"/>
            </a:ext>
          </a:extLst>
        </cdr:cNvPr>
        <cdr:cNvCxnSpPr/>
      </cdr:nvCxnSpPr>
      <cdr:spPr>
        <a:xfrm xmlns:a="http://schemas.openxmlformats.org/drawingml/2006/main" flipH="1">
          <a:off x="7252866" y="2304256"/>
          <a:ext cx="19942" cy="216024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0.29508</cdr:x>
      <cdr:y>0.53333</cdr:y>
    </cdr:from>
    <cdr:to>
      <cdr:x>0.29508</cdr:x>
      <cdr:y>0.73333</cdr:y>
    </cdr:to>
    <cdr:cxnSp macro="">
      <cdr:nvCxnSpPr>
        <cdr:cNvPr id="19" name="Rechte verbindingslijn met pijl 18">
          <a:extLst xmlns:a="http://schemas.openxmlformats.org/drawingml/2006/main">
            <a:ext uri="{FF2B5EF4-FFF2-40B4-BE49-F238E27FC236}">
              <a16:creationId xmlns:a16="http://schemas.microsoft.com/office/drawing/2014/main" id="{FAF8C19E-2C05-46E0-953F-82F03E9337F4}"/>
            </a:ext>
          </a:extLst>
        </cdr:cNvPr>
        <cdr:cNvCxnSpPr/>
      </cdr:nvCxnSpPr>
      <cdr:spPr>
        <a:xfrm xmlns:a="http://schemas.openxmlformats.org/drawingml/2006/main" flipV="1">
          <a:off x="2592288" y="2880320"/>
          <a:ext cx="0" cy="108012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0.19672</cdr:x>
      <cdr:y>0.70667</cdr:y>
    </cdr:from>
    <cdr:to>
      <cdr:x>0.38363</cdr:x>
      <cdr:y>0.82667</cdr:y>
    </cdr:to>
    <cdr:sp macro="" textlink="">
      <cdr:nvSpPr>
        <cdr:cNvPr id="21" name="Tekstvak 20"/>
        <cdr:cNvSpPr txBox="1"/>
      </cdr:nvSpPr>
      <cdr:spPr>
        <a:xfrm xmlns:a="http://schemas.openxmlformats.org/drawingml/2006/main">
          <a:off x="1728192" y="3816424"/>
          <a:ext cx="1642029" cy="6480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l-NL" sz="1800" b="1" dirty="0">
              <a:solidFill>
                <a:srgbClr val="7030A0"/>
              </a:solidFill>
            </a:rPr>
            <a:t>start bemaalde</a:t>
          </a:r>
        </a:p>
        <a:p xmlns:a="http://schemas.openxmlformats.org/drawingml/2006/main">
          <a:pPr algn="ctr"/>
          <a:r>
            <a:rPr lang="nl-NL" sz="1800" b="1" dirty="0">
              <a:solidFill>
                <a:srgbClr val="7030A0"/>
              </a:solidFill>
            </a:rPr>
            <a:t> riolering</a:t>
          </a:r>
        </a:p>
      </cdr:txBody>
    </cdr:sp>
  </cdr:relSizeAnchor>
  <cdr:relSizeAnchor xmlns:cdr="http://schemas.openxmlformats.org/drawingml/2006/chartDrawing">
    <cdr:from>
      <cdr:x>0.87705</cdr:x>
      <cdr:y>0.2</cdr:y>
    </cdr:from>
    <cdr:to>
      <cdr:x>0.87705</cdr:x>
      <cdr:y>0.34667</cdr:y>
    </cdr:to>
    <cdr:cxnSp macro="">
      <cdr:nvCxnSpPr>
        <cdr:cNvPr id="23" name="Rechte verbindingslijn met pijl 22">
          <a:extLst xmlns:a="http://schemas.openxmlformats.org/drawingml/2006/main">
            <a:ext uri="{FF2B5EF4-FFF2-40B4-BE49-F238E27FC236}">
              <a16:creationId xmlns:a16="http://schemas.microsoft.com/office/drawing/2014/main" id="{EB6FCF63-224C-400A-A91E-BD5294A591A2}"/>
            </a:ext>
          </a:extLst>
        </cdr:cNvPr>
        <cdr:cNvCxnSpPr/>
      </cdr:nvCxnSpPr>
      <cdr:spPr>
        <a:xfrm xmlns:a="http://schemas.openxmlformats.org/drawingml/2006/main">
          <a:off x="7704856" y="1080120"/>
          <a:ext cx="0" cy="79208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0.69672</cdr:x>
      <cdr:y>0.051</cdr:y>
    </cdr:from>
    <cdr:to>
      <cdr:x>0.98361</cdr:x>
      <cdr:y>0.211</cdr:y>
    </cdr:to>
    <cdr:sp macro="" textlink="">
      <cdr:nvSpPr>
        <cdr:cNvPr id="26" name="Tekstvak 25"/>
        <cdr:cNvSpPr txBox="1"/>
      </cdr:nvSpPr>
      <cdr:spPr>
        <a:xfrm xmlns:a="http://schemas.openxmlformats.org/drawingml/2006/main">
          <a:off x="6120680" y="275420"/>
          <a:ext cx="2520281" cy="8640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l-NL" sz="1800" b="1" dirty="0">
              <a:solidFill>
                <a:srgbClr val="00B050"/>
              </a:solidFill>
            </a:rPr>
            <a:t>vervanging</a:t>
          </a:r>
          <a:r>
            <a:rPr lang="nl-NL" sz="1800" b="1" dirty="0">
              <a:solidFill>
                <a:srgbClr val="7030A0"/>
              </a:solidFill>
            </a:rPr>
            <a:t> </a:t>
          </a:r>
          <a:r>
            <a:rPr lang="nl-NL" sz="1800" b="1" dirty="0">
              <a:solidFill>
                <a:srgbClr val="00B050"/>
              </a:solidFill>
            </a:rPr>
            <a:t>riolering, aanleg infiltratieleiding  </a:t>
          </a:r>
        </a:p>
      </cdr:txBody>
    </cdr:sp>
  </cdr:relSizeAnchor>
  <cdr:relSizeAnchor xmlns:cdr="http://schemas.openxmlformats.org/drawingml/2006/chartDrawing">
    <cdr:from>
      <cdr:x>0.2459</cdr:x>
      <cdr:y>0.25228</cdr:y>
    </cdr:from>
    <cdr:to>
      <cdr:x>0.2459</cdr:x>
      <cdr:y>0.41228</cdr:y>
    </cdr:to>
    <cdr:cxnSp macro="">
      <cdr:nvCxnSpPr>
        <cdr:cNvPr id="10" name="Rechte verbindingslijn 9">
          <a:extLst xmlns:a="http://schemas.openxmlformats.org/drawingml/2006/main">
            <a:ext uri="{FF2B5EF4-FFF2-40B4-BE49-F238E27FC236}">
              <a16:creationId xmlns:a16="http://schemas.microsoft.com/office/drawing/2014/main" id="{642EA298-9140-4318-82E8-7DE363CD5E16}"/>
            </a:ext>
          </a:extLst>
        </cdr:cNvPr>
        <cdr:cNvCxnSpPr/>
      </cdr:nvCxnSpPr>
      <cdr:spPr>
        <a:xfrm xmlns:a="http://schemas.openxmlformats.org/drawingml/2006/main">
          <a:off x="2160240" y="1362489"/>
          <a:ext cx="0" cy="864096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0.10751</cdr:x>
      <cdr:y>0.09333</cdr:y>
    </cdr:from>
    <cdr:to>
      <cdr:x>0.10751</cdr:x>
      <cdr:y>0.25333</cdr:y>
    </cdr:to>
    <cdr:cxnSp macro="">
      <cdr:nvCxnSpPr>
        <cdr:cNvPr id="11" name="Rechte verbindingslijn 10">
          <a:extLst xmlns:a="http://schemas.openxmlformats.org/drawingml/2006/main">
            <a:ext uri="{FF2B5EF4-FFF2-40B4-BE49-F238E27FC236}">
              <a16:creationId xmlns:a16="http://schemas.microsoft.com/office/drawing/2014/main" id="{2EB9E4AF-E517-44B7-9A7C-386FEBAEFC2A}"/>
            </a:ext>
          </a:extLst>
        </cdr:cNvPr>
        <cdr:cNvCxnSpPr/>
      </cdr:nvCxnSpPr>
      <cdr:spPr>
        <a:xfrm xmlns:a="http://schemas.openxmlformats.org/drawingml/2006/main">
          <a:off x="944488" y="504056"/>
          <a:ext cx="0" cy="864096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0.33754</cdr:x>
      <cdr:y>0.87179</cdr:y>
    </cdr:from>
    <cdr:to>
      <cdr:x>0.49328</cdr:x>
      <cdr:y>0.92308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2965301" y="4896544"/>
          <a:ext cx="13681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800" b="1" dirty="0">
              <a:solidFill>
                <a:srgbClr val="0070C0"/>
              </a:solidFill>
            </a:rPr>
            <a:t>Arolseplein</a:t>
          </a:r>
        </a:p>
      </cdr:txBody>
    </cdr:sp>
  </cdr:relSizeAnchor>
  <cdr:relSizeAnchor xmlns:cdr="http://schemas.openxmlformats.org/drawingml/2006/chartDrawing">
    <cdr:from>
      <cdr:x>0.82787</cdr:x>
      <cdr:y>0.39744</cdr:y>
    </cdr:from>
    <cdr:to>
      <cdr:x>0.98361</cdr:x>
      <cdr:y>0.44872</cdr:y>
    </cdr:to>
    <cdr:sp macro="" textlink="">
      <cdr:nvSpPr>
        <cdr:cNvPr id="3" name="Tekstvak 2"/>
        <cdr:cNvSpPr txBox="1"/>
      </cdr:nvSpPr>
      <cdr:spPr>
        <a:xfrm xmlns:a="http://schemas.openxmlformats.org/drawingml/2006/main">
          <a:off x="7272808" y="2232248"/>
          <a:ext cx="13681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800" b="1" dirty="0">
              <a:solidFill>
                <a:srgbClr val="FF0000"/>
              </a:solidFill>
            </a:rPr>
            <a:t>Emmalaan</a:t>
          </a:r>
        </a:p>
      </cdr:txBody>
    </cdr:sp>
  </cdr:relSizeAnchor>
  <cdr:relSizeAnchor xmlns:cdr="http://schemas.openxmlformats.org/drawingml/2006/chartDrawing">
    <cdr:from>
      <cdr:x>0.4918</cdr:x>
      <cdr:y>0.39744</cdr:y>
    </cdr:from>
    <cdr:to>
      <cdr:x>0.73771</cdr:x>
      <cdr:y>0.44872</cdr:y>
    </cdr:to>
    <cdr:sp macro="" textlink="">
      <cdr:nvSpPr>
        <cdr:cNvPr id="4" name="Tekstvak 3"/>
        <cdr:cNvSpPr txBox="1"/>
      </cdr:nvSpPr>
      <cdr:spPr>
        <a:xfrm xmlns:a="http://schemas.openxmlformats.org/drawingml/2006/main">
          <a:off x="4320480" y="2232248"/>
          <a:ext cx="21602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800" b="1" dirty="0">
              <a:solidFill>
                <a:srgbClr val="00B050"/>
              </a:solidFill>
            </a:rPr>
            <a:t>Schiebroekseweg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00188-C09E-40E9-898F-19ADB8F17ED8}" type="datetimeFigureOut">
              <a:rPr lang="nl-NL" smtClean="0"/>
              <a:t>6-6-2019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5D9C-AC0A-4886-BEA8-79AD61BA7AA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096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1B02F-28E9-468F-B2EE-E3D98CA99A8A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16338-A71C-45EB-9937-B3F52F1DED3C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/>
              <a:t>Stel helling 30 graden, dat betekent 30 m stijgen per 100 m, dus voor 13 m 13/30*100= 43 m </a:t>
            </a:r>
          </a:p>
          <a:p>
            <a:pPr eaLnBrk="1" hangingPunct="1"/>
            <a:r>
              <a:rPr lang="nl-NL" altLang="nl-NL" dirty="0"/>
              <a:t>OR naar NK = 80 m,  dus meer dan helft stijgen. Denk aan verschil loef- en lijzijde</a:t>
            </a:r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7DF766-14D4-4336-80DC-7D86242042EA}" type="slidenum">
              <a:rPr lang="nl-NL" altLang="nl-NL" sz="13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nl-NL" altLang="nl-NL" sz="13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5886eb5f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5886eb5f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886eb5fc0_1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886eb5fc0_1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Gebied wat momenteel via de DIT-leiding </a:t>
            </a:r>
            <a:r>
              <a:rPr lang="nl-NL"/>
              <a:t>wordt gevoed </a:t>
            </a:r>
            <a:r>
              <a:rPr lang="nl-NL" dirty="0"/>
              <a:t>door de pomp.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82F02-0FA2-4CCA-90C2-B95A565A51D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7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2AD-78B3-4C8F-B666-9D155D5C63AE}" type="datetimeFigureOut">
              <a:rPr lang="nl-NL" smtClean="0"/>
              <a:t>6-6-2019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7D62-6AF5-4934-BBCE-30AE4833700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961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2AD-78B3-4C8F-B666-9D155D5C63AE}" type="datetimeFigureOut">
              <a:rPr lang="nl-NL" smtClean="0"/>
              <a:t>6-6-2019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7D62-6AF5-4934-BBCE-30AE4833700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739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2AD-78B3-4C8F-B666-9D155D5C63AE}" type="datetimeFigureOut">
              <a:rPr lang="nl-NL" smtClean="0"/>
              <a:t>6-6-2019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7D62-6AF5-4934-BBCE-30AE4833700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13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8D91-5995-4E0F-923F-A99003A0B86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D4C8-5103-45AF-8888-5E625262710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0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262B-8087-4BC4-B115-9CEE05F467D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D4C8-5103-45AF-8888-5E625262710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17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616A-5E45-46FE-AB14-F9303E26C73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D4C8-5103-45AF-8888-5E625262710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87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8E1C-5079-44BF-9964-FDC8510B8C8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D4C8-5103-45AF-8888-5E625262710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43D7-2CE1-4B68-8AA4-B687BEC543E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D4C8-5103-45AF-8888-5E625262710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6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CF83-0E23-491C-9802-4A1E169D5A0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D4C8-5103-45AF-8888-5E625262710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7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BAC-D516-4702-A158-BB717170646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D4C8-5103-45AF-8888-5E625262710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99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44CB-A096-4640-BDF2-7F052502DFE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D4C8-5103-45AF-8888-5E625262710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4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2AD-78B3-4C8F-B666-9D155D5C63AE}" type="datetimeFigureOut">
              <a:rPr lang="nl-NL" smtClean="0"/>
              <a:t>6-6-2019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7D62-6AF5-4934-BBCE-30AE4833700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0414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279-7A74-4AAC-ACB0-DE2DD186F62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D4C8-5103-45AF-8888-5E625262710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F0DA-B348-42E9-9B8C-B5AE697656E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D4C8-5103-45AF-8888-5E625262710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01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7F87-7426-468C-B539-D3C366754C7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D4C8-5103-45AF-8888-5E625262710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48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0109-6C28-4435-A2A6-B4968CF5A14D}" type="datetimeFigureOut">
              <a:rPr lang="en-US"/>
              <a:pPr>
                <a:defRPr/>
              </a:pPr>
              <a:t>6/6/2019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DE19-A024-4726-ABD4-8C4D19491C7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40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A6B8-72DE-44CC-9952-FC4CB7CB094B}" type="datetimeFigureOut">
              <a:rPr lang="en-US"/>
              <a:pPr>
                <a:defRPr/>
              </a:pPr>
              <a:t>6/6/2019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EC01-6CD3-439E-9A2B-110AFFB65EF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69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32B2-F97B-4588-81C3-D5CBC38CED38}" type="datetimeFigureOut">
              <a:rPr lang="en-US"/>
              <a:pPr>
                <a:defRPr/>
              </a:pPr>
              <a:t>6/6/2019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75DA-EEF4-4612-80D3-3FA264DB9FC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88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DDABD-6501-4B10-8F4C-EC81830AA287}" type="datetimeFigureOut">
              <a:rPr lang="en-US"/>
              <a:pPr>
                <a:defRPr/>
              </a:pPr>
              <a:t>6/6/2019</a:t>
            </a:fld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2B4A-8701-4FE3-A969-E6F6579139C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99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CEE1-D536-4049-9786-7DBA4D8A0DC2}" type="datetimeFigureOut">
              <a:rPr lang="en-US"/>
              <a:pPr>
                <a:defRPr/>
              </a:pPr>
              <a:t>6/6/2019</a:t>
            </a:fld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673A-15C2-4CBB-B2DD-BF6CEB3B7E5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98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4C9F-9550-4DB5-960D-443D3A12FADC}" type="datetimeFigureOut">
              <a:rPr lang="en-US"/>
              <a:pPr>
                <a:defRPr/>
              </a:pPr>
              <a:t>6/6/2019</a:t>
            </a:fld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E22F6-C439-4725-A61E-EFFEA674832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14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AC38-9735-4DEA-B51E-47854C2DF7E4}" type="datetimeFigureOut">
              <a:rPr lang="en-US"/>
              <a:pPr>
                <a:defRPr/>
              </a:pPr>
              <a:t>6/6/2019</a:t>
            </a:fld>
            <a:endParaRPr lang="en-US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AC71-3452-4E08-8E97-0C1FD7F3C94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6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2AD-78B3-4C8F-B666-9D155D5C63AE}" type="datetimeFigureOut">
              <a:rPr lang="nl-NL" smtClean="0"/>
              <a:t>6-6-2019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7D62-6AF5-4934-BBCE-30AE4833700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3970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E3F7-529C-4779-9674-9EE314373C74}" type="datetimeFigureOut">
              <a:rPr lang="en-US"/>
              <a:pPr>
                <a:defRPr/>
              </a:pPr>
              <a:t>6/6/2019</a:t>
            </a:fld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522C-7BA5-4147-9873-55FC7EAB2D0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42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CFFB-38CA-4C11-90E1-B1D3C137CF09}" type="datetimeFigureOut">
              <a:rPr lang="en-US"/>
              <a:pPr>
                <a:defRPr/>
              </a:pPr>
              <a:t>6/6/2019</a:t>
            </a:fld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410F-04EA-4D8E-9393-C03EB797FE5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94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012D-9F0D-4226-BADC-EF6F59872167}" type="datetimeFigureOut">
              <a:rPr lang="en-US"/>
              <a:pPr>
                <a:defRPr/>
              </a:pPr>
              <a:t>6/6/2019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2CB0-4BD0-457D-AC4D-86F4C8A86C0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92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F28A-B735-4610-85AC-EC3B89AE331E}" type="datetimeFigureOut">
              <a:rPr lang="en-US"/>
              <a:pPr>
                <a:defRPr/>
              </a:pPr>
              <a:t>6/6/2019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F7782-A817-4740-B1BB-3B594658AA6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67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en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046164"/>
            <a:ext cx="8174038" cy="5202236"/>
          </a:xfrm>
        </p:spPr>
        <p:txBody>
          <a:bodyPr/>
          <a:lstStyle>
            <a:lvl2pPr marL="0" indent="-252000">
              <a:buFont typeface="Arial"/>
              <a:buChar char="•"/>
              <a:defRPr/>
            </a:lvl2pPr>
            <a:lvl3pPr marL="0" indent="-252000">
              <a:buFont typeface="Arial"/>
              <a:buChar char="•"/>
              <a:defRPr/>
            </a:lvl3pPr>
            <a:lvl4pPr marL="0" indent="-252000">
              <a:buFont typeface="Arial"/>
              <a:buChar char="•"/>
              <a:defRPr/>
            </a:lvl4pPr>
            <a:lvl5pPr marL="0" indent="-252000">
              <a:buFont typeface="Arial"/>
              <a:buChar char="•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250" y="6591300"/>
            <a:ext cx="1124479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5B035-3816-A94B-A934-889F67B0BD93}" type="datetime1">
              <a:rPr lang="nl-NL"/>
              <a:pPr>
                <a:defRPr/>
              </a:pPr>
              <a:t>6-6-2019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001838" y="6592888"/>
            <a:ext cx="5384801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Voorbeeldpresentatie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A956-5177-F34D-8217-95F669959E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59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CF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/>
        </p:nvSpPr>
        <p:spPr>
          <a:xfrm>
            <a:off x="5540425" y="6333333"/>
            <a:ext cx="3052800" cy="52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Raadscie BWB 5 juni 2019</a:t>
            </a:r>
            <a:endParaRPr sz="180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521424" y="6333333"/>
            <a:ext cx="620700" cy="5248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400"/>
            </a:lvl1pPr>
            <a:lvl2pPr lvl="1" algn="ctr">
              <a:buNone/>
              <a:defRPr sz="1400"/>
            </a:lvl2pPr>
            <a:lvl3pPr lvl="2" algn="ctr">
              <a:buNone/>
              <a:defRPr sz="1400"/>
            </a:lvl3pPr>
            <a:lvl4pPr lvl="3" algn="ctr">
              <a:buNone/>
              <a:defRPr sz="1400"/>
            </a:lvl4pPr>
            <a:lvl5pPr lvl="4" algn="ctr">
              <a:buNone/>
              <a:defRPr sz="1400"/>
            </a:lvl5pPr>
            <a:lvl6pPr lvl="5" algn="ctr">
              <a:buNone/>
              <a:defRPr sz="1400"/>
            </a:lvl6pPr>
            <a:lvl7pPr lvl="6" algn="ctr">
              <a:buNone/>
              <a:defRPr sz="1400"/>
            </a:lvl7pPr>
            <a:lvl8pPr lvl="7" algn="ctr">
              <a:buNone/>
              <a:defRPr sz="1400"/>
            </a:lvl8pPr>
            <a:lvl9pPr lvl="8" algn="ctr">
              <a:buNone/>
              <a:defRPr sz="1400"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" name="Google Shape;19;p4"/>
          <p:cNvSpPr txBox="1"/>
          <p:nvPr/>
        </p:nvSpPr>
        <p:spPr>
          <a:xfrm>
            <a:off x="0" y="6333333"/>
            <a:ext cx="5540400" cy="52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</a:rPr>
              <a:t>PreFuSta - Statenlaankwartier en de Laantjes</a:t>
            </a:r>
            <a:endParaRPr sz="1800"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3400" y="0"/>
            <a:ext cx="620600" cy="81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" name="Google Shape;21;p4"/>
          <p:cNvSpPr txBox="1"/>
          <p:nvPr/>
        </p:nvSpPr>
        <p:spPr>
          <a:xfrm>
            <a:off x="7123975" y="0"/>
            <a:ext cx="1399500" cy="81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/>
              <a:t>Bewonersvereniging </a:t>
            </a:r>
            <a:endParaRPr sz="10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/>
              <a:t>Statenlaankwartier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212797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8">
          <p15:clr>
            <a:srgbClr val="F9AD4C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B08B-7A1C-488B-950F-3BD1C8780C7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152-1ED8-4553-B5A5-2F900F92AB5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78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B08B-7A1C-488B-950F-3BD1C8780C7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152-1ED8-4553-B5A5-2F900F92AB5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65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B08B-7A1C-488B-950F-3BD1C8780C7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152-1ED8-4553-B5A5-2F900F92AB5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50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B08B-7A1C-488B-950F-3BD1C8780C7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152-1ED8-4553-B5A5-2F900F92AB5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3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2AD-78B3-4C8F-B666-9D155D5C63AE}" type="datetimeFigureOut">
              <a:rPr lang="nl-NL" smtClean="0"/>
              <a:t>6-6-2019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7D62-6AF5-4934-BBCE-30AE4833700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3002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B08B-7A1C-488B-950F-3BD1C8780C7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152-1ED8-4553-B5A5-2F900F92AB5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81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B08B-7A1C-488B-950F-3BD1C8780C7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152-1ED8-4553-B5A5-2F900F92AB5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4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B08B-7A1C-488B-950F-3BD1C8780C7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152-1ED8-4553-B5A5-2F900F92AB5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06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B08B-7A1C-488B-950F-3BD1C8780C7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152-1ED8-4553-B5A5-2F900F92AB5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9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B08B-7A1C-488B-950F-3BD1C8780C7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152-1ED8-4553-B5A5-2F900F92AB5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22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B08B-7A1C-488B-950F-3BD1C8780C7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152-1ED8-4553-B5A5-2F900F92AB5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6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B08B-7A1C-488B-950F-3BD1C8780C7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C152-1ED8-4553-B5A5-2F900F92AB5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3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2AD-78B3-4C8F-B666-9D155D5C63AE}" type="datetimeFigureOut">
              <a:rPr lang="nl-NL" smtClean="0"/>
              <a:t>6-6-2019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7D62-6AF5-4934-BBCE-30AE4833700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378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2AD-78B3-4C8F-B666-9D155D5C63AE}" type="datetimeFigureOut">
              <a:rPr lang="nl-NL" smtClean="0"/>
              <a:t>6-6-2019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7D62-6AF5-4934-BBCE-30AE4833700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201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2AD-78B3-4C8F-B666-9D155D5C63AE}" type="datetimeFigureOut">
              <a:rPr lang="nl-NL" smtClean="0"/>
              <a:t>6-6-2019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7D62-6AF5-4934-BBCE-30AE4833700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327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2AD-78B3-4C8F-B666-9D155D5C63AE}" type="datetimeFigureOut">
              <a:rPr lang="nl-NL" smtClean="0"/>
              <a:t>6-6-2019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7D62-6AF5-4934-BBCE-30AE4833700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252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52AD-78B3-4C8F-B666-9D155D5C63AE}" type="datetimeFigureOut">
              <a:rPr lang="nl-NL" smtClean="0"/>
              <a:t>6-6-2019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7D62-6AF5-4934-BBCE-30AE4833700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779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52AD-78B3-4C8F-B666-9D155D5C63AE}" type="datetimeFigureOut">
              <a:rPr lang="nl-NL" smtClean="0"/>
              <a:t>6-6-2019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7D62-6AF5-4934-BBCE-30AE4833700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930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7A9F-5797-4154-A422-58D2337061E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3D4C8-5103-45AF-8888-5E625262710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5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1895145-C93F-46D2-ADB9-5D9354FA6997}" type="datetimeFigureOut">
              <a:rPr lang="en-US"/>
              <a:pPr>
                <a:defRPr/>
              </a:pPr>
              <a:t>6/6/2019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40B9956-F6CC-4FD9-948D-E40D3A54EB0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1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9B08B-7A1C-488B-950F-3BD1C8780C7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C152-1ED8-4553-B5A5-2F900F92AB58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2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AuL4lNTsNwLFsn7e2aaI2u1jlwamL8-G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tinyurl.com/StatenlaankwartierEnDeLaantjes" TargetMode="Externa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2" y="332656"/>
            <a:ext cx="3076847" cy="2991672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9633"/>
            <a:ext cx="3024336" cy="299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3959932" y="508687"/>
            <a:ext cx="4896544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prstClr val="black"/>
                </a:solidFill>
              </a:rPr>
              <a:t>WERBEZOEK AAN HET</a:t>
            </a:r>
          </a:p>
          <a:p>
            <a:pPr algn="ctr"/>
            <a:r>
              <a:rPr lang="nl-NL" sz="3200" dirty="0">
                <a:solidFill>
                  <a:prstClr val="black"/>
                </a:solidFill>
              </a:rPr>
              <a:t>FUNDERINGSRISICOGEBIED </a:t>
            </a:r>
          </a:p>
          <a:p>
            <a:pPr algn="ctr"/>
            <a:r>
              <a:rPr lang="nl-NL" sz="3200" dirty="0">
                <a:solidFill>
                  <a:prstClr val="black"/>
                </a:solidFill>
              </a:rPr>
              <a:t>HILLEGERSBERG </a:t>
            </a:r>
          </a:p>
          <a:p>
            <a:pPr algn="ctr"/>
            <a:endParaRPr lang="nl-NL" sz="2000" dirty="0">
              <a:solidFill>
                <a:prstClr val="black"/>
              </a:solidFill>
            </a:endParaRPr>
          </a:p>
          <a:p>
            <a:pPr algn="ctr"/>
            <a:r>
              <a:rPr lang="nl-NL" sz="3200" dirty="0">
                <a:solidFill>
                  <a:prstClr val="black"/>
                </a:solidFill>
              </a:rPr>
              <a:t>CIE. BWB, 5 JUNI 2019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8"/>
            <a:ext cx="2376264" cy="337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8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>
            <a:graphicFrameLocks/>
          </p:cNvGraphicFramePr>
          <p:nvPr/>
        </p:nvGraphicFramePr>
        <p:xfrm>
          <a:off x="179512" y="1412776"/>
          <a:ext cx="871296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107504" y="26064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De drie peilbuizen t.o.v. polderpeil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683568" y="4437112"/>
            <a:ext cx="813690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1835696" y="4437112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079612" y="587178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polderpeil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7092280" y="2796823"/>
            <a:ext cx="13681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Emmalaan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71600" y="2821603"/>
            <a:ext cx="13681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Arolseplein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644008" y="2395260"/>
            <a:ext cx="183620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Schiebroekseweg</a:t>
            </a:r>
          </a:p>
        </p:txBody>
      </p:sp>
    </p:spTree>
    <p:extLst>
      <p:ext uri="{BB962C8B-B14F-4D97-AF65-F5344CB8AC3E}">
        <p14:creationId xmlns:p14="http://schemas.microsoft.com/office/powerpoint/2010/main" val="171994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>
            <a:graphicFrameLocks/>
          </p:cNvGraphicFramePr>
          <p:nvPr/>
        </p:nvGraphicFramePr>
        <p:xfrm>
          <a:off x="251520" y="980728"/>
          <a:ext cx="878497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0" y="446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De 3 peilbuizen t.o.v. polderpeil (vanaf 2016)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755576" y="4149080"/>
            <a:ext cx="813690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V="1">
            <a:off x="8172400" y="4149080"/>
            <a:ext cx="0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7560332" y="53485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polderpeil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776356" y="37797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- 2,85</a:t>
            </a:r>
          </a:p>
        </p:txBody>
      </p:sp>
    </p:spTree>
    <p:extLst>
      <p:ext uri="{BB962C8B-B14F-4D97-AF65-F5344CB8AC3E}">
        <p14:creationId xmlns:p14="http://schemas.microsoft.com/office/powerpoint/2010/main" val="91135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521424" y="5607250"/>
            <a:ext cx="620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nl"/>
              <a:pPr/>
              <a:t>12</a:t>
            </a:fld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26662" y="658725"/>
            <a:ext cx="5794475" cy="20695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" b="1" dirty="0"/>
              <a:t>Pre</a:t>
            </a:r>
            <a:r>
              <a:rPr lang="nl" dirty="0"/>
              <a:t>ventie</a:t>
            </a:r>
            <a:r>
              <a:rPr lang="nl" b="1" dirty="0"/>
              <a:t> Fu</a:t>
            </a:r>
            <a:r>
              <a:rPr lang="nl" dirty="0"/>
              <a:t>nderingsschade</a:t>
            </a:r>
            <a:r>
              <a:rPr lang="nl" b="1" dirty="0"/>
              <a:t> Stat</a:t>
            </a:r>
            <a:r>
              <a:rPr lang="nl" dirty="0"/>
              <a:t>enlaankwarier → PreFuSta</a:t>
            </a:r>
            <a:endParaRPr b="1" dirty="0"/>
          </a:p>
          <a:p>
            <a:endParaRPr b="1" dirty="0"/>
          </a:p>
          <a:p>
            <a:endParaRPr b="1" dirty="0"/>
          </a:p>
          <a:p>
            <a:r>
              <a:rPr lang="nl" b="1" dirty="0"/>
              <a:t>Onlangs       </a:t>
            </a:r>
            <a:r>
              <a:rPr lang="nl" dirty="0"/>
              <a:t>Rotterdams Weerwoord</a:t>
            </a:r>
            <a:endParaRPr dirty="0"/>
          </a:p>
          <a:p>
            <a:r>
              <a:rPr lang="nl" dirty="0"/>
              <a:t>                      “op heftige buien en langdurige hitte”</a:t>
            </a:r>
            <a:endParaRPr dirty="0"/>
          </a:p>
          <a:p>
            <a:endParaRPr dirty="0"/>
          </a:p>
          <a:p>
            <a:r>
              <a:rPr lang="nl" b="1" dirty="0"/>
              <a:t>Medio 2017  </a:t>
            </a:r>
            <a:r>
              <a:rPr lang="nl" dirty="0"/>
              <a:t>Raadscommissie BWB en wethouder Eerdmans</a:t>
            </a:r>
            <a:endParaRPr dirty="0"/>
          </a:p>
          <a:p>
            <a:endParaRPr b="1" dirty="0"/>
          </a:p>
          <a:p>
            <a:endParaRPr dirty="0"/>
          </a:p>
          <a:p>
            <a:endParaRPr dirty="0"/>
          </a:p>
          <a:p>
            <a:pPr algn="ctr"/>
            <a:endParaRPr b="1" dirty="0"/>
          </a:p>
          <a:p>
            <a:endParaRPr b="1" dirty="0"/>
          </a:p>
          <a:p>
            <a:endParaRPr dirty="0"/>
          </a:p>
          <a:p>
            <a:endParaRPr dirty="0"/>
          </a:p>
          <a:p>
            <a:endParaRPr b="1" dirty="0"/>
          </a:p>
        </p:txBody>
      </p:sp>
      <p:pic>
        <p:nvPicPr>
          <p:cNvPr id="58" name="Google Shape;58;p13" title="* 1 GWS Onderlast V4 web optimize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7950" y="3377251"/>
            <a:ext cx="2896200" cy="22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6187950" y="2102850"/>
            <a:ext cx="2896200" cy="127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"/>
              <a:t>Singelpeil gemeente -2,85 m NAP</a:t>
            </a:r>
            <a:endParaRPr/>
          </a:p>
          <a:p>
            <a:endParaRPr/>
          </a:p>
          <a:p>
            <a:r>
              <a:rPr lang="nl"/>
              <a:t>Waterpeil </a:t>
            </a:r>
            <a:endParaRPr/>
          </a:p>
          <a:p>
            <a:pPr marL="457200" indent="-317500">
              <a:buSzPts val="1400"/>
              <a:buChar char="-"/>
            </a:pPr>
            <a:r>
              <a:rPr lang="nl" b="1">
                <a:solidFill>
                  <a:srgbClr val="FF0000"/>
                </a:solidFill>
              </a:rPr>
              <a:t>onder </a:t>
            </a:r>
            <a:r>
              <a:rPr lang="nl"/>
              <a:t>singelpeil   </a:t>
            </a:r>
            <a:r>
              <a:rPr lang="nl" b="1">
                <a:solidFill>
                  <a:srgbClr val="FF0000"/>
                </a:solidFill>
              </a:rPr>
              <a:t>rood</a:t>
            </a:r>
            <a:endParaRPr b="1">
              <a:solidFill>
                <a:srgbClr val="FF0000"/>
              </a:solidFill>
            </a:endParaRPr>
          </a:p>
          <a:p>
            <a:pPr marL="457200" indent="-317500">
              <a:buSzPts val="1400"/>
              <a:buChar char="-"/>
            </a:pPr>
            <a:r>
              <a:rPr lang="nl" b="1">
                <a:solidFill>
                  <a:srgbClr val="00FF00"/>
                </a:solidFill>
              </a:rPr>
              <a:t>boven </a:t>
            </a:r>
            <a:r>
              <a:rPr lang="nl"/>
              <a:t>singelpeil  </a:t>
            </a:r>
            <a:r>
              <a:rPr lang="nl" b="1">
                <a:solidFill>
                  <a:srgbClr val="00FF00"/>
                </a:solidFill>
              </a:rPr>
              <a:t>groen</a:t>
            </a:r>
            <a:endParaRPr b="1">
              <a:solidFill>
                <a:srgbClr val="00FF00"/>
              </a:solidFill>
            </a:endParaRPr>
          </a:p>
          <a:p>
            <a:r>
              <a:rPr lang="nl"/>
              <a:t> 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6187950" y="1482800"/>
            <a:ext cx="28962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" u="sng" dirty="0">
                <a:solidFill>
                  <a:schemeClr val="hlink"/>
                </a:solidFill>
                <a:hlinkClick r:id="rId5"/>
              </a:rPr>
              <a:t>tinyurl.com/StatenlaankwartierEnDeLaantjes</a:t>
            </a:r>
            <a:endParaRPr dirty="0"/>
          </a:p>
        </p:txBody>
      </p:sp>
      <p:sp>
        <p:nvSpPr>
          <p:cNvPr id="61" name="Google Shape;61;p13"/>
          <p:cNvSpPr txBox="1"/>
          <p:nvPr/>
        </p:nvSpPr>
        <p:spPr>
          <a:xfrm>
            <a:off x="226661" y="2728275"/>
            <a:ext cx="5794475" cy="87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nl" dirty="0"/>
              <a:t>Leerpunt uit project </a:t>
            </a:r>
            <a:r>
              <a:rPr lang="nl" b="1" dirty="0"/>
              <a:t>Goed Gefundeerd:</a:t>
            </a:r>
            <a:endParaRPr b="1" dirty="0"/>
          </a:p>
          <a:p>
            <a:pPr algn="ctr"/>
            <a:r>
              <a:rPr lang="nl" b="1" dirty="0"/>
              <a:t>“Werk van grof naar fijn met de focus op preventie”</a:t>
            </a:r>
            <a:endParaRPr dirty="0"/>
          </a:p>
          <a:p>
            <a:endParaRPr b="1" dirty="0"/>
          </a:p>
        </p:txBody>
      </p:sp>
      <p:sp>
        <p:nvSpPr>
          <p:cNvPr id="62" name="Google Shape;62;p13"/>
          <p:cNvSpPr txBox="1"/>
          <p:nvPr/>
        </p:nvSpPr>
        <p:spPr>
          <a:xfrm>
            <a:off x="226659" y="3601874"/>
            <a:ext cx="5794475" cy="2238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" b="1" dirty="0"/>
              <a:t>Kenmerken</a:t>
            </a:r>
            <a:endParaRPr b="1" dirty="0"/>
          </a:p>
          <a:p>
            <a:pPr marL="457200" indent="-317500">
              <a:buSzPts val="1400"/>
              <a:buChar char="●"/>
            </a:pPr>
            <a:r>
              <a:rPr lang="nl" dirty="0"/>
              <a:t>experimenteel, preventief</a:t>
            </a:r>
            <a:endParaRPr dirty="0"/>
          </a:p>
          <a:p>
            <a:pPr marL="457200" indent="-317500">
              <a:buSzPts val="1400"/>
              <a:buChar char="●"/>
            </a:pPr>
            <a:r>
              <a:rPr lang="nl" dirty="0"/>
              <a:t>buurtbreed </a:t>
            </a:r>
            <a:endParaRPr dirty="0"/>
          </a:p>
          <a:p>
            <a:pPr marL="457200" indent="-317500">
              <a:buSzPts val="1400"/>
              <a:buChar char="●"/>
            </a:pPr>
            <a:r>
              <a:rPr lang="nl" dirty="0"/>
              <a:t>participatie bewoners (ook financieel), draagvlak 97%</a:t>
            </a:r>
            <a:endParaRPr dirty="0"/>
          </a:p>
          <a:p>
            <a:pPr marL="457200" indent="-317500">
              <a:buSzPts val="1400"/>
              <a:buChar char="●"/>
            </a:pPr>
            <a:r>
              <a:rPr lang="nl" dirty="0"/>
              <a:t>analyse grondwaterpeilen</a:t>
            </a:r>
            <a:endParaRPr dirty="0"/>
          </a:p>
          <a:p>
            <a:pPr marL="457200" indent="-317500">
              <a:buSzPts val="1400"/>
              <a:buChar char="●"/>
            </a:pPr>
            <a:r>
              <a:rPr lang="nl" dirty="0"/>
              <a:t>steekproef houten funderingskwaliteit</a:t>
            </a:r>
            <a:endParaRPr dirty="0"/>
          </a:p>
          <a:p>
            <a:pPr marL="457200" indent="-317500">
              <a:buSzPts val="1400"/>
              <a:buChar char="●"/>
            </a:pPr>
            <a:r>
              <a:rPr lang="nl" dirty="0"/>
              <a:t>inhuur niet-Rotterdamse expertise: Wareco</a:t>
            </a:r>
            <a:endParaRPr dirty="0"/>
          </a:p>
          <a:p>
            <a:endParaRPr b="1" dirty="0"/>
          </a:p>
          <a:p>
            <a:endParaRPr b="1" dirty="0"/>
          </a:p>
          <a:p>
            <a:pPr algn="ctr"/>
            <a:endParaRPr b="1" dirty="0"/>
          </a:p>
          <a:p>
            <a:endParaRPr b="1" dirty="0"/>
          </a:p>
          <a:p>
            <a:endParaRPr dirty="0"/>
          </a:p>
          <a:p>
            <a:endParaRPr dirty="0"/>
          </a:p>
          <a:p>
            <a:endParaRPr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595308" y="5607242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nl"/>
              <a:pPr/>
              <a:t>13</a:t>
            </a:fld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179511" y="857250"/>
            <a:ext cx="3960363" cy="37582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b="1" dirty="0"/>
          </a:p>
          <a:p>
            <a:r>
              <a:rPr lang="nl" b="1" dirty="0"/>
              <a:t>PreFuSta project</a:t>
            </a:r>
            <a:endParaRPr dirty="0">
              <a:solidFill>
                <a:schemeClr val="dk1"/>
              </a:solidFill>
            </a:endParaRPr>
          </a:p>
          <a:p>
            <a:r>
              <a:rPr lang="nl" dirty="0">
                <a:solidFill>
                  <a:schemeClr val="dk1"/>
                </a:solidFill>
              </a:rPr>
              <a:t>Maandelijks overleg gemeente en werkgroep IGS</a:t>
            </a:r>
            <a:endParaRPr dirty="0">
              <a:solidFill>
                <a:schemeClr val="dk1"/>
              </a:solidFill>
            </a:endParaRPr>
          </a:p>
          <a:p>
            <a:endParaRPr dirty="0">
              <a:solidFill>
                <a:schemeClr val="dk1"/>
              </a:solidFill>
            </a:endParaRPr>
          </a:p>
          <a:p>
            <a:r>
              <a:rPr lang="nl" b="1" dirty="0">
                <a:solidFill>
                  <a:schemeClr val="dk1"/>
                </a:solidFill>
              </a:rPr>
              <a:t>Hoe ging het?</a:t>
            </a:r>
            <a:endParaRPr b="1" dirty="0">
              <a:solidFill>
                <a:schemeClr val="dk1"/>
              </a:solidFill>
            </a:endParaRPr>
          </a:p>
          <a:p>
            <a:endParaRPr b="1" dirty="0">
              <a:solidFill>
                <a:schemeClr val="dk1"/>
              </a:solidFill>
            </a:endParaRPr>
          </a:p>
          <a:p>
            <a:r>
              <a:rPr lang="nl" b="1" dirty="0">
                <a:solidFill>
                  <a:schemeClr val="dk1"/>
                </a:solidFill>
              </a:rPr>
              <a:t>Wat levert het op?</a:t>
            </a:r>
            <a:endParaRPr b="1" dirty="0">
              <a:solidFill>
                <a:schemeClr val="dk1"/>
              </a:solidFill>
            </a:endParaRPr>
          </a:p>
          <a:p>
            <a:pPr marL="457200" indent="-317500">
              <a:buClr>
                <a:schemeClr val="dk1"/>
              </a:buClr>
              <a:buSzPts val="1400"/>
              <a:buChar char="●"/>
            </a:pPr>
            <a:r>
              <a:rPr lang="nl" dirty="0">
                <a:solidFill>
                  <a:schemeClr val="dk1"/>
                </a:solidFill>
              </a:rPr>
              <a:t>Begrip voor elkaars positie</a:t>
            </a:r>
            <a:endParaRPr dirty="0">
              <a:solidFill>
                <a:schemeClr val="dk1"/>
              </a:solidFill>
            </a:endParaRPr>
          </a:p>
          <a:p>
            <a:pPr marL="457200" indent="-317500">
              <a:buClr>
                <a:schemeClr val="dk1"/>
              </a:buClr>
              <a:buSzPts val="1400"/>
              <a:buChar char="●"/>
            </a:pPr>
            <a:r>
              <a:rPr lang="nl" dirty="0">
                <a:solidFill>
                  <a:schemeClr val="dk1"/>
                </a:solidFill>
              </a:rPr>
              <a:t>Robust ontwerp met inspraak </a:t>
            </a:r>
            <a:endParaRPr dirty="0">
              <a:solidFill>
                <a:schemeClr val="dk1"/>
              </a:solidFill>
            </a:endParaRPr>
          </a:p>
          <a:p>
            <a:endParaRPr dirty="0">
              <a:solidFill>
                <a:schemeClr val="dk1"/>
              </a:solidFill>
            </a:endParaRPr>
          </a:p>
          <a:p>
            <a:pPr marL="457200" indent="-317500">
              <a:buClr>
                <a:schemeClr val="dk1"/>
              </a:buClr>
              <a:buSzPts val="1400"/>
              <a:buChar char="●"/>
            </a:pPr>
            <a:r>
              <a:rPr lang="nl" dirty="0">
                <a:solidFill>
                  <a:schemeClr val="dk1"/>
                </a:solidFill>
              </a:rPr>
              <a:t>Digitaal systeem GRAS</a:t>
            </a:r>
            <a:endParaRPr dirty="0">
              <a:solidFill>
                <a:schemeClr val="dk1"/>
              </a:solidFill>
            </a:endParaRPr>
          </a:p>
          <a:p>
            <a:pPr marL="457200" indent="-317500">
              <a:buClr>
                <a:schemeClr val="dk1"/>
              </a:buClr>
              <a:buSzPts val="1400"/>
              <a:buChar char="●"/>
            </a:pPr>
            <a:r>
              <a:rPr lang="nl" dirty="0">
                <a:solidFill>
                  <a:schemeClr val="dk1"/>
                </a:solidFill>
              </a:rPr>
              <a:t>Leerpuntenrapport cq brochure </a:t>
            </a:r>
            <a:endParaRPr dirty="0">
              <a:solidFill>
                <a:schemeClr val="dk1"/>
              </a:solidFill>
            </a:endParaRPr>
          </a:p>
          <a:p>
            <a:endParaRPr dirty="0">
              <a:solidFill>
                <a:schemeClr val="dk1"/>
              </a:solidFill>
            </a:endParaRPr>
          </a:p>
          <a:p>
            <a:endParaRPr dirty="0">
              <a:solidFill>
                <a:schemeClr val="dk1"/>
              </a:solidFill>
            </a:endParaRPr>
          </a:p>
          <a:p>
            <a:endParaRPr dirty="0">
              <a:solidFill>
                <a:schemeClr val="dk1"/>
              </a:solidFill>
            </a:endParaRPr>
          </a:p>
          <a:p>
            <a:endParaRPr dirty="0">
              <a:solidFill>
                <a:schemeClr val="dk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79511" y="4615500"/>
            <a:ext cx="3960364" cy="795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nl">
                <a:solidFill>
                  <a:schemeClr val="dk1"/>
                </a:solidFill>
              </a:rPr>
              <a:t>We zijn halverwege</a:t>
            </a:r>
            <a:endParaRPr>
              <a:solidFill>
                <a:schemeClr val="dk1"/>
              </a:solidFill>
            </a:endParaRPr>
          </a:p>
          <a:p>
            <a:pPr algn="ctr"/>
            <a:r>
              <a:rPr lang="nl">
                <a:solidFill>
                  <a:schemeClr val="dk1"/>
                </a:solidFill>
              </a:rPr>
              <a:t>We gaan samen de goede kant op</a:t>
            </a:r>
            <a:endParaRPr>
              <a:solidFill>
                <a:schemeClr val="dk1"/>
              </a:solidFill>
            </a:endParaRPr>
          </a:p>
          <a:p>
            <a:pPr algn="ctr"/>
            <a:endParaRPr>
              <a:solidFill>
                <a:schemeClr val="dk1"/>
              </a:solidFill>
            </a:endParaRPr>
          </a:p>
          <a:p>
            <a:pPr algn="ctr"/>
            <a:endParaRPr>
              <a:solidFill>
                <a:schemeClr val="dk1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775" y="1600800"/>
            <a:ext cx="4810924" cy="284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8961"/>
            <a:ext cx="8352928" cy="44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5AF115FC-5CEF-4E45-A662-3DDDFFFFEB24}"/>
              </a:ext>
            </a:extLst>
          </p:cNvPr>
          <p:cNvSpPr txBox="1">
            <a:spLocks/>
          </p:cNvSpPr>
          <p:nvPr/>
        </p:nvSpPr>
        <p:spPr>
          <a:xfrm>
            <a:off x="395536" y="317076"/>
            <a:ext cx="8496944" cy="8146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solidFill>
                  <a:schemeClr val="tx2"/>
                </a:solidFill>
                <a:latin typeface="Bahnschrift Condensed" panose="020B0502040204020203" pitchFamily="34" charset="0"/>
              </a:rPr>
              <a:t>Gr. </a:t>
            </a:r>
            <a:r>
              <a:rPr lang="nl-NL" dirty="0" err="1">
                <a:solidFill>
                  <a:schemeClr val="tx2"/>
                </a:solidFill>
                <a:latin typeface="Bahnschrift Condensed" panose="020B0502040204020203" pitchFamily="34" charset="0"/>
              </a:rPr>
              <a:t>Lod.v.Nassaustraat</a:t>
            </a:r>
            <a:r>
              <a:rPr lang="nl-NL" dirty="0">
                <a:solidFill>
                  <a:schemeClr val="tx2"/>
                </a:solidFill>
                <a:latin typeface="Bahnschrift Condensed" panose="020B0502040204020203" pitchFamily="34" charset="0"/>
              </a:rPr>
              <a:t> 10 -3,07 NAP – 20 cm droogstand (2011)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50550DD3-A69F-4573-BF86-24CF50307401}"/>
              </a:ext>
            </a:extLst>
          </p:cNvPr>
          <p:cNvSpPr txBox="1">
            <a:spLocks/>
          </p:cNvSpPr>
          <p:nvPr/>
        </p:nvSpPr>
        <p:spPr>
          <a:xfrm>
            <a:off x="395536" y="5646810"/>
            <a:ext cx="8352928" cy="9286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solidFill>
                  <a:schemeClr val="tx2"/>
                </a:solidFill>
                <a:latin typeface="Bahnschrift Condensed" panose="020B0502040204020203" pitchFamily="34" charset="0"/>
              </a:rPr>
              <a:t>Gemiddelde grondwaterpeil afgelopen 10 jaar -3,00 NAP </a:t>
            </a:r>
            <a:r>
              <a:rPr lang="nl-NL" sz="1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(meetpunt 125970-39)</a:t>
            </a:r>
          </a:p>
        </p:txBody>
      </p:sp>
    </p:spTree>
    <p:extLst>
      <p:ext uri="{BB962C8B-B14F-4D97-AF65-F5344CB8AC3E}">
        <p14:creationId xmlns:p14="http://schemas.microsoft.com/office/powerpoint/2010/main" val="291557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5AF115FC-5CEF-4E45-A662-3DDDFFFFEB24}"/>
              </a:ext>
            </a:extLst>
          </p:cNvPr>
          <p:cNvSpPr txBox="1">
            <a:spLocks/>
          </p:cNvSpPr>
          <p:nvPr/>
        </p:nvSpPr>
        <p:spPr>
          <a:xfrm>
            <a:off x="215516" y="476672"/>
            <a:ext cx="8712968" cy="8146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solidFill>
                  <a:schemeClr val="tx2"/>
                </a:solidFill>
                <a:latin typeface="Bahnschrift Condensed" panose="020B0502040204020203" pitchFamily="34" charset="0"/>
              </a:rPr>
              <a:t>Azaleastraat 37 – </a:t>
            </a:r>
            <a:r>
              <a:rPr lang="nl-NL" dirty="0" err="1">
                <a:solidFill>
                  <a:schemeClr val="tx2"/>
                </a:solidFill>
                <a:latin typeface="Bahnschrift Condensed" panose="020B0502040204020203" pitchFamily="34" charset="0"/>
              </a:rPr>
              <a:t>funderings</a:t>
            </a:r>
            <a:r>
              <a:rPr lang="nl-NL" dirty="0">
                <a:solidFill>
                  <a:schemeClr val="tx2"/>
                </a:solidFill>
                <a:latin typeface="Bahnschrift Condensed" panose="020B0502040204020203" pitchFamily="34" charset="0"/>
              </a:rPr>
              <a:t> herstel heeft plaatsgevonden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991276-A63B-4AAE-8223-5CB3B375E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9694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84187"/>
            <a:ext cx="7990656" cy="856581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Bahnschrift Condensed" panose="020B0502040204020203" pitchFamily="34" charset="0"/>
              </a:rPr>
              <a:t>Kenmerken Gravenbuurt: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352928" cy="4382480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65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Oude lekkende centrale riolering en huisaansluitingen.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65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Afvoer regenwater direct aangesloten op riool / aanwezigheid van veel verharding.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65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Straten en voortuinen die sterk verzakt zijn.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65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Ontbreken van DIT leidingen.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65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Trend van verlaging oppervlakte waterpeil.</a:t>
            </a:r>
          </a:p>
          <a:p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29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336" y="182537"/>
            <a:ext cx="8229600" cy="796950"/>
          </a:xfrm>
        </p:spPr>
        <p:txBody>
          <a:bodyPr>
            <a:normAutofit/>
          </a:bodyPr>
          <a:lstStyle/>
          <a:p>
            <a:r>
              <a:rPr lang="nl-NL" dirty="0">
                <a:latin typeface="Bahnschrift Condensed" panose="020B0502040204020203" pitchFamily="34" charset="0"/>
              </a:rPr>
              <a:t>Plangebied ‘Grondwater op peil’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6076" y="1046164"/>
            <a:ext cx="5655591" cy="4624684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A956-5177-F34D-8217-95F669959E0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Afbeelding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76" y="1046163"/>
            <a:ext cx="1724819" cy="68156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82600" y="5737524"/>
            <a:ext cx="6747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673327"/>
                </a:solidFill>
              </a:rPr>
              <a:t>Samenwerkingsproject tussen bewoners, gemeente en </a:t>
            </a:r>
          </a:p>
          <a:p>
            <a:r>
              <a:rPr lang="nl-NL" dirty="0">
                <a:solidFill>
                  <a:srgbClr val="673327"/>
                </a:solidFill>
              </a:rPr>
              <a:t>Hoogheemraadschap van Schieland en de Krimperwaard</a:t>
            </a:r>
          </a:p>
        </p:txBody>
      </p:sp>
    </p:spTree>
    <p:extLst>
      <p:ext uri="{BB962C8B-B14F-4D97-AF65-F5344CB8AC3E}">
        <p14:creationId xmlns:p14="http://schemas.microsoft.com/office/powerpoint/2010/main" val="2947335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Bahnschrift Condensed" panose="020B0502040204020203" pitchFamily="34" charset="0"/>
              </a:rPr>
              <a:t>GRONDWATERSTAND BLOEMENBUURT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29600" cy="503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188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ahnschrift Condensed" panose="020B0502040204020203" pitchFamily="34" charset="0"/>
              </a:rPr>
              <a:t>GRONDWATERSTAND BLOEMENBUURT EFFECT POMP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92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21"/>
            <a:ext cx="9144000" cy="66080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" y="-17485"/>
            <a:ext cx="9144000" cy="78219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sz="3200" dirty="0"/>
              <a:t>funderingsrisicogebieden rechter Maasoever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695745" y="17728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</a:rPr>
              <a:t>1) Hillegersberg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510499" y="29661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</a:rPr>
              <a:t>2) Oude </a:t>
            </a:r>
          </a:p>
          <a:p>
            <a:r>
              <a:rPr lang="nl-NL" b="1" dirty="0">
                <a:solidFill>
                  <a:prstClr val="black"/>
                </a:solidFill>
              </a:rPr>
              <a:t>Noorden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292080" y="40050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</a:rPr>
              <a:t>3) Kralingen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619713" y="4869162"/>
            <a:ext cx="178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</a:rPr>
              <a:t>4) Middelland en Oude Westen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58069" y="5930274"/>
            <a:ext cx="148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</a:rPr>
              <a:t>5) Delfshaven</a:t>
            </a:r>
          </a:p>
        </p:txBody>
      </p:sp>
      <p:sp>
        <p:nvSpPr>
          <p:cNvPr id="5" name="Vrije vorm 4"/>
          <p:cNvSpPr/>
          <p:nvPr/>
        </p:nvSpPr>
        <p:spPr>
          <a:xfrm>
            <a:off x="152401" y="762000"/>
            <a:ext cx="3325907" cy="5916706"/>
          </a:xfrm>
          <a:custGeom>
            <a:avLst/>
            <a:gdLst>
              <a:gd name="connsiteX0" fmla="*/ 2160494 w 3325906"/>
              <a:gd name="connsiteY0" fmla="*/ 0 h 5916706"/>
              <a:gd name="connsiteX1" fmla="*/ 233082 w 3325906"/>
              <a:gd name="connsiteY1" fmla="*/ 1174376 h 5916706"/>
              <a:gd name="connsiteX2" fmla="*/ 0 w 3325906"/>
              <a:gd name="connsiteY2" fmla="*/ 1335741 h 5916706"/>
              <a:gd name="connsiteX3" fmla="*/ 251012 w 3325906"/>
              <a:gd name="connsiteY3" fmla="*/ 1559859 h 5916706"/>
              <a:gd name="connsiteX4" fmla="*/ 430306 w 3325906"/>
              <a:gd name="connsiteY4" fmla="*/ 1990165 h 5916706"/>
              <a:gd name="connsiteX5" fmla="*/ 510988 w 3325906"/>
              <a:gd name="connsiteY5" fmla="*/ 2169459 h 5916706"/>
              <a:gd name="connsiteX6" fmla="*/ 367553 w 3325906"/>
              <a:gd name="connsiteY6" fmla="*/ 2259106 h 5916706"/>
              <a:gd name="connsiteX7" fmla="*/ 233082 w 3325906"/>
              <a:gd name="connsiteY7" fmla="*/ 2339788 h 5916706"/>
              <a:gd name="connsiteX8" fmla="*/ 385482 w 3325906"/>
              <a:gd name="connsiteY8" fmla="*/ 2590800 h 5916706"/>
              <a:gd name="connsiteX9" fmla="*/ 448235 w 3325906"/>
              <a:gd name="connsiteY9" fmla="*/ 2572871 h 5916706"/>
              <a:gd name="connsiteX10" fmla="*/ 1048871 w 3325906"/>
              <a:gd name="connsiteY10" fmla="*/ 3406588 h 5916706"/>
              <a:gd name="connsiteX11" fmla="*/ 1568824 w 3325906"/>
              <a:gd name="connsiteY11" fmla="*/ 4061012 h 5916706"/>
              <a:gd name="connsiteX12" fmla="*/ 1766047 w 3325906"/>
              <a:gd name="connsiteY12" fmla="*/ 4285129 h 5916706"/>
              <a:gd name="connsiteX13" fmla="*/ 2008094 w 3325906"/>
              <a:gd name="connsiteY13" fmla="*/ 4769224 h 5916706"/>
              <a:gd name="connsiteX14" fmla="*/ 2277035 w 3325906"/>
              <a:gd name="connsiteY14" fmla="*/ 5244353 h 5916706"/>
              <a:gd name="connsiteX15" fmla="*/ 2501153 w 3325906"/>
              <a:gd name="connsiteY15" fmla="*/ 5280212 h 5916706"/>
              <a:gd name="connsiteX16" fmla="*/ 2841812 w 3325906"/>
              <a:gd name="connsiteY16" fmla="*/ 5199529 h 5916706"/>
              <a:gd name="connsiteX17" fmla="*/ 2958353 w 3325906"/>
              <a:gd name="connsiteY17" fmla="*/ 5199529 h 5916706"/>
              <a:gd name="connsiteX18" fmla="*/ 3030071 w 3325906"/>
              <a:gd name="connsiteY18" fmla="*/ 5298141 h 5916706"/>
              <a:gd name="connsiteX19" fmla="*/ 3325906 w 3325906"/>
              <a:gd name="connsiteY19" fmla="*/ 5916706 h 59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25906" h="5916706">
                <a:moveTo>
                  <a:pt x="2160494" y="0"/>
                </a:moveTo>
                <a:lnTo>
                  <a:pt x="233082" y="1174376"/>
                </a:lnTo>
                <a:lnTo>
                  <a:pt x="0" y="1335741"/>
                </a:lnTo>
                <a:lnTo>
                  <a:pt x="251012" y="1559859"/>
                </a:lnTo>
                <a:lnTo>
                  <a:pt x="430306" y="1990165"/>
                </a:lnTo>
                <a:lnTo>
                  <a:pt x="510988" y="2169459"/>
                </a:lnTo>
                <a:lnTo>
                  <a:pt x="367553" y="2259106"/>
                </a:lnTo>
                <a:lnTo>
                  <a:pt x="233082" y="2339788"/>
                </a:lnTo>
                <a:lnTo>
                  <a:pt x="385482" y="2590800"/>
                </a:lnTo>
                <a:lnTo>
                  <a:pt x="448235" y="2572871"/>
                </a:lnTo>
                <a:lnTo>
                  <a:pt x="1048871" y="3406588"/>
                </a:lnTo>
                <a:lnTo>
                  <a:pt x="1568824" y="4061012"/>
                </a:lnTo>
                <a:lnTo>
                  <a:pt x="1766047" y="4285129"/>
                </a:lnTo>
                <a:lnTo>
                  <a:pt x="2008094" y="4769224"/>
                </a:lnTo>
                <a:lnTo>
                  <a:pt x="2277035" y="5244353"/>
                </a:lnTo>
                <a:lnTo>
                  <a:pt x="2501153" y="5280212"/>
                </a:lnTo>
                <a:lnTo>
                  <a:pt x="2841812" y="5199529"/>
                </a:lnTo>
                <a:lnTo>
                  <a:pt x="2958353" y="5199529"/>
                </a:lnTo>
                <a:lnTo>
                  <a:pt x="3030071" y="5298141"/>
                </a:lnTo>
                <a:lnTo>
                  <a:pt x="3325906" y="5916706"/>
                </a:ln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499992" y="6299610"/>
            <a:ext cx="4644008" cy="585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4485"/>
            <a:ext cx="4644008" cy="1171557"/>
          </a:xfrm>
          <a:prstGeom prst="rect">
            <a:avLst/>
          </a:prstGeom>
        </p:spPr>
      </p:pic>
      <p:sp>
        <p:nvSpPr>
          <p:cNvPr id="13" name="Vrije vorm 12"/>
          <p:cNvSpPr/>
          <p:nvPr/>
        </p:nvSpPr>
        <p:spPr>
          <a:xfrm>
            <a:off x="4580965" y="6740938"/>
            <a:ext cx="385483" cy="36380"/>
          </a:xfrm>
          <a:custGeom>
            <a:avLst/>
            <a:gdLst>
              <a:gd name="connsiteX0" fmla="*/ 0 w 385482"/>
              <a:gd name="connsiteY0" fmla="*/ 9486 h 36380"/>
              <a:gd name="connsiteX1" fmla="*/ 0 w 385482"/>
              <a:gd name="connsiteY1" fmla="*/ 9486 h 36380"/>
              <a:gd name="connsiteX2" fmla="*/ 251011 w 385482"/>
              <a:gd name="connsiteY2" fmla="*/ 9486 h 36380"/>
              <a:gd name="connsiteX3" fmla="*/ 385482 w 385482"/>
              <a:gd name="connsiteY3" fmla="*/ 18450 h 36380"/>
              <a:gd name="connsiteX4" fmla="*/ 385482 w 385482"/>
              <a:gd name="connsiteY4" fmla="*/ 36380 h 3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82" h="36380">
                <a:moveTo>
                  <a:pt x="0" y="9486"/>
                </a:moveTo>
                <a:lnTo>
                  <a:pt x="0" y="9486"/>
                </a:lnTo>
                <a:cubicBezTo>
                  <a:pt x="139898" y="-4504"/>
                  <a:pt x="65675" y="-1746"/>
                  <a:pt x="251011" y="9486"/>
                </a:cubicBezTo>
                <a:lnTo>
                  <a:pt x="385482" y="18450"/>
                </a:lnTo>
                <a:lnTo>
                  <a:pt x="385482" y="36380"/>
                </a:lnTo>
              </a:path>
            </a:pathLst>
          </a:custGeom>
          <a:noFill/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995373" y="6608390"/>
            <a:ext cx="4148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prstClr val="black"/>
                </a:solidFill>
              </a:rPr>
              <a:t>Westgrens Hoogheemraadschap Schieland en Krimpenerwaard </a:t>
            </a:r>
          </a:p>
        </p:txBody>
      </p:sp>
    </p:spTree>
    <p:extLst>
      <p:ext uri="{BB962C8B-B14F-4D97-AF65-F5344CB8AC3E}">
        <p14:creationId xmlns:p14="http://schemas.microsoft.com/office/powerpoint/2010/main" val="1617075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VOORLOPIGE CONCLUSIES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23528" y="141277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GOED SAMENGEWEKT, VEEL GELEERD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6"/>
            <a:ext cx="4285917" cy="17281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4281"/>
            <a:ext cx="3168352" cy="237626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11140" y="3503838"/>
            <a:ext cx="5423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ZORGVULDIGE PLANVORMING BIJ RIOOLVERVANGING </a:t>
            </a:r>
          </a:p>
          <a:p>
            <a:r>
              <a:rPr lang="nl-NL" dirty="0"/>
              <a:t>LEIDT TOT ROBUUST WATERSYSTEEM </a:t>
            </a:r>
          </a:p>
          <a:p>
            <a:endParaRPr lang="nl-NL" dirty="0"/>
          </a:p>
          <a:p>
            <a:r>
              <a:rPr lang="nl-NL" dirty="0"/>
              <a:t>Behoud van regenwater in de wijk middels meer waterdoorlatende verharding, groen en afsplitsing van riool.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31539" y="551723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KNELPUNTEN  ZIJN WATERKWALTEIT BERGSE PLASSEN</a:t>
            </a:r>
          </a:p>
          <a:p>
            <a:r>
              <a:rPr lang="nl-NL" dirty="0"/>
              <a:t>EN (ON)MOGELIJKHEID OPTIMALISEREN OUDE DRAINS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70" y="4941168"/>
            <a:ext cx="290684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0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2283"/>
            <a:ext cx="9144000" cy="980728"/>
          </a:xfrm>
        </p:spPr>
        <p:txBody>
          <a:bodyPr>
            <a:normAutofit/>
          </a:bodyPr>
          <a:lstStyle/>
          <a:p>
            <a:r>
              <a:rPr lang="nl-NL" sz="2800" dirty="0"/>
              <a:t>grondwaterstand hoek Van der Doeslaan-Van den Bergelaan</a:t>
            </a:r>
            <a:br>
              <a:rPr lang="nl-NL" sz="2800" dirty="0"/>
            </a:br>
            <a:endParaRPr lang="nl-NL" sz="2800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912993"/>
              </p:ext>
            </p:extLst>
          </p:nvPr>
        </p:nvGraphicFramePr>
        <p:xfrm>
          <a:off x="107508" y="1052736"/>
          <a:ext cx="878497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Rechte verbindingslijn 5"/>
          <p:cNvCxnSpPr/>
          <p:nvPr/>
        </p:nvCxnSpPr>
        <p:spPr>
          <a:xfrm>
            <a:off x="1043608" y="2420888"/>
            <a:ext cx="1224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2267744" y="3284984"/>
            <a:ext cx="1368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380312" y="3356992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rije vorm 16"/>
          <p:cNvSpPr/>
          <p:nvPr/>
        </p:nvSpPr>
        <p:spPr>
          <a:xfrm>
            <a:off x="3621741" y="3284984"/>
            <a:ext cx="3182507" cy="259977"/>
          </a:xfrm>
          <a:custGeom>
            <a:avLst/>
            <a:gdLst>
              <a:gd name="connsiteX0" fmla="*/ 0 w 3765177"/>
              <a:gd name="connsiteY0" fmla="*/ 0 h 259977"/>
              <a:gd name="connsiteX1" fmla="*/ 3765177 w 3765177"/>
              <a:gd name="connsiteY1" fmla="*/ 259977 h 25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65177" h="259977">
                <a:moveTo>
                  <a:pt x="0" y="0"/>
                </a:moveTo>
                <a:lnTo>
                  <a:pt x="3765177" y="259977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4716016" y="2953260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polderpeil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426458" y="4653136"/>
            <a:ext cx="188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grondwaterstand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755576" y="1556792"/>
            <a:ext cx="2964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rije vorm 2"/>
          <p:cNvSpPr/>
          <p:nvPr/>
        </p:nvSpPr>
        <p:spPr>
          <a:xfrm>
            <a:off x="6786281" y="3532098"/>
            <a:ext cx="582707" cy="8965"/>
          </a:xfrm>
          <a:custGeom>
            <a:avLst/>
            <a:gdLst>
              <a:gd name="connsiteX0" fmla="*/ 0 w 582706"/>
              <a:gd name="connsiteY0" fmla="*/ 0 h 8965"/>
              <a:gd name="connsiteX1" fmla="*/ 582706 w 582706"/>
              <a:gd name="connsiteY1" fmla="*/ 8965 h 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2706" h="8965">
                <a:moveTo>
                  <a:pt x="0" y="0"/>
                </a:moveTo>
                <a:lnTo>
                  <a:pt x="582706" y="8965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755576" y="3573016"/>
            <a:ext cx="792088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755576" y="3645024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funderingshout</a:t>
            </a:r>
          </a:p>
        </p:txBody>
      </p:sp>
    </p:spTree>
    <p:extLst>
      <p:ext uri="{BB962C8B-B14F-4D97-AF65-F5344CB8AC3E}">
        <p14:creationId xmlns:p14="http://schemas.microsoft.com/office/powerpoint/2010/main" val="302925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0"/>
            <a:ext cx="7499176" cy="1143000"/>
          </a:xfrm>
        </p:spPr>
        <p:txBody>
          <a:bodyPr>
            <a:normAutofit/>
          </a:bodyPr>
          <a:lstStyle/>
          <a:p>
            <a:pPr algn="r"/>
            <a:r>
              <a:rPr lang="nl-NL" sz="3200" dirty="0"/>
              <a:t>Masterplan duurzaam grondwaterbeheer, </a:t>
            </a:r>
            <a:br>
              <a:rPr lang="nl-NL" sz="3200" dirty="0"/>
            </a:br>
            <a:r>
              <a:rPr lang="nl-NL" sz="3200" dirty="0"/>
              <a:t>maart 2017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5084882" cy="59492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054105" y="1484784"/>
            <a:ext cx="4059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sz="2400" b="1" dirty="0">
                <a:solidFill>
                  <a:srgbClr val="FF0000"/>
                </a:solidFill>
              </a:rPr>
              <a:t>1   opgaven per 2017</a:t>
            </a:r>
          </a:p>
          <a:p>
            <a:pPr algn="ctr"/>
            <a:endParaRPr lang="nl-NL" sz="2400" b="1" dirty="0">
              <a:solidFill>
                <a:srgbClr val="FF0000"/>
              </a:solidFill>
            </a:endParaRPr>
          </a:p>
          <a:p>
            <a:pPr algn="ctr"/>
            <a:r>
              <a:rPr lang="nl-NL" sz="2400" b="1" dirty="0">
                <a:solidFill>
                  <a:srgbClr val="FFC000"/>
                </a:solidFill>
              </a:rPr>
              <a:t>2   opgaven 2020/21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084882" y="3349347"/>
            <a:ext cx="4059117" cy="3508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MAATREGELEN</a:t>
            </a:r>
          </a:p>
          <a:p>
            <a:pPr algn="ctr"/>
            <a:endParaRPr lang="nl-NL" dirty="0"/>
          </a:p>
          <a:p>
            <a:r>
              <a:rPr lang="nl-NL" dirty="0"/>
              <a:t>- </a:t>
            </a:r>
            <a:r>
              <a:rPr lang="nl-NL" sz="1400" dirty="0"/>
              <a:t>vervangen riolen en meeleggen DIT-leidingen</a:t>
            </a:r>
          </a:p>
          <a:p>
            <a:endParaRPr lang="nl-NL" sz="1400" dirty="0"/>
          </a:p>
          <a:p>
            <a:r>
              <a:rPr lang="nl-NL" sz="1400" dirty="0"/>
              <a:t>- actief grondwaterbeheer (met pomp)</a:t>
            </a:r>
          </a:p>
          <a:p>
            <a:endParaRPr lang="nl-NL" sz="1400" dirty="0"/>
          </a:p>
          <a:p>
            <a:r>
              <a:rPr lang="nl-NL" sz="1400" dirty="0"/>
              <a:t>- vasthouden regenwater in de bodem</a:t>
            </a:r>
          </a:p>
          <a:p>
            <a:endParaRPr lang="nl-NL" sz="1400" dirty="0"/>
          </a:p>
          <a:p>
            <a:r>
              <a:rPr lang="nl-NL" sz="1400" dirty="0"/>
              <a:t>- herstructureren/optimaliseren oude drains</a:t>
            </a:r>
          </a:p>
          <a:p>
            <a:endParaRPr lang="nl-NL" sz="1400" dirty="0"/>
          </a:p>
          <a:p>
            <a:r>
              <a:rPr lang="nl-NL" sz="1400" dirty="0"/>
              <a:t>- aanbrengen waterpasserende verharding</a:t>
            </a:r>
          </a:p>
          <a:p>
            <a:endParaRPr lang="nl-NL" sz="1400" dirty="0"/>
          </a:p>
          <a:p>
            <a:r>
              <a:rPr lang="nl-NL" sz="1400" dirty="0"/>
              <a:t>- afkoppelen hemelwaterafvoer huizen</a:t>
            </a:r>
          </a:p>
          <a:p>
            <a:endParaRPr lang="nl-NL" sz="1400" dirty="0"/>
          </a:p>
          <a:p>
            <a:r>
              <a:rPr lang="nl-NL" sz="1400" dirty="0"/>
              <a:t>- aanleggen kleidammen </a:t>
            </a:r>
          </a:p>
        </p:txBody>
      </p:sp>
    </p:spTree>
    <p:extLst>
      <p:ext uri="{BB962C8B-B14F-4D97-AF65-F5344CB8AC3E}">
        <p14:creationId xmlns:p14="http://schemas.microsoft.com/office/powerpoint/2010/main" val="230888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noFill/>
        </p:spPr>
        <p:txBody>
          <a:bodyPr>
            <a:noAutofit/>
          </a:bodyPr>
          <a:lstStyle/>
          <a:p>
            <a:r>
              <a:rPr lang="nl-NL" sz="3200" dirty="0"/>
              <a:t>eerst accent droogstand funderingen, nu ook wateroverlast, hittestress en bodemdaling  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5" y="1628800"/>
            <a:ext cx="4536505" cy="255129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728774" y="6059307"/>
            <a:ext cx="280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8524" y="1412776"/>
            <a:ext cx="5472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FUNDERINGSRISICOGEBIED HILLEGERSBERG</a:t>
            </a:r>
          </a:p>
          <a:p>
            <a:endParaRPr lang="nl-NL" dirty="0"/>
          </a:p>
          <a:p>
            <a:r>
              <a:rPr lang="nl-NL" dirty="0"/>
              <a:t>wateronderlast hele gebied</a:t>
            </a:r>
          </a:p>
          <a:p>
            <a:endParaRPr lang="nl-NL" dirty="0"/>
          </a:p>
          <a:p>
            <a:r>
              <a:rPr lang="nl-NL" dirty="0"/>
              <a:t>wateroverlast in achtertuinen</a:t>
            </a:r>
          </a:p>
          <a:p>
            <a:endParaRPr lang="nl-NL" dirty="0"/>
          </a:p>
          <a:p>
            <a:r>
              <a:rPr lang="nl-NL" dirty="0"/>
              <a:t>hittestress, stenige straten zonder voortuinen </a:t>
            </a:r>
          </a:p>
          <a:p>
            <a:endParaRPr lang="nl-NL" dirty="0"/>
          </a:p>
          <a:p>
            <a:r>
              <a:rPr lang="nl-NL" dirty="0"/>
              <a:t>bodemdaling in hele gebied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60" y="4347939"/>
            <a:ext cx="3005136" cy="227687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716016" y="486916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risico op hittestress, met name zuidelijk deel Kleiwegkwartier</a:t>
            </a:r>
          </a:p>
        </p:txBody>
      </p:sp>
    </p:spTree>
    <p:extLst>
      <p:ext uri="{BB962C8B-B14F-4D97-AF65-F5344CB8AC3E}">
        <p14:creationId xmlns:p14="http://schemas.microsoft.com/office/powerpoint/2010/main" val="353690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6" y="1"/>
            <a:ext cx="6708913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78" y="1665055"/>
            <a:ext cx="2359671" cy="98503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681693" y="908721"/>
            <a:ext cx="246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BEWONERSGROEPEN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681693" y="3244335"/>
            <a:ext cx="246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FIETSROUTE</a:t>
            </a:r>
          </a:p>
        </p:txBody>
      </p:sp>
      <p:sp>
        <p:nvSpPr>
          <p:cNvPr id="9" name="Vrije vorm 8"/>
          <p:cNvSpPr/>
          <p:nvPr/>
        </p:nvSpPr>
        <p:spPr>
          <a:xfrm>
            <a:off x="2644588" y="170329"/>
            <a:ext cx="3397624" cy="5504330"/>
          </a:xfrm>
          <a:custGeom>
            <a:avLst/>
            <a:gdLst>
              <a:gd name="connsiteX0" fmla="*/ 2653553 w 3397624"/>
              <a:gd name="connsiteY0" fmla="*/ 0 h 5504330"/>
              <a:gd name="connsiteX1" fmla="*/ 2985247 w 3397624"/>
              <a:gd name="connsiteY1" fmla="*/ 17930 h 5504330"/>
              <a:gd name="connsiteX2" fmla="*/ 2976283 w 3397624"/>
              <a:gd name="connsiteY2" fmla="*/ 179295 h 5504330"/>
              <a:gd name="connsiteX3" fmla="*/ 3397624 w 3397624"/>
              <a:gd name="connsiteY3" fmla="*/ 519953 h 5504330"/>
              <a:gd name="connsiteX4" fmla="*/ 2985247 w 3397624"/>
              <a:gd name="connsiteY4" fmla="*/ 1084730 h 5504330"/>
              <a:gd name="connsiteX5" fmla="*/ 3307977 w 3397624"/>
              <a:gd name="connsiteY5" fmla="*/ 1308847 h 5504330"/>
              <a:gd name="connsiteX6" fmla="*/ 3254188 w 3397624"/>
              <a:gd name="connsiteY6" fmla="*/ 1506071 h 5504330"/>
              <a:gd name="connsiteX7" fmla="*/ 3236259 w 3397624"/>
              <a:gd name="connsiteY7" fmla="*/ 1730189 h 5504330"/>
              <a:gd name="connsiteX8" fmla="*/ 3209365 w 3397624"/>
              <a:gd name="connsiteY8" fmla="*/ 1846730 h 5504330"/>
              <a:gd name="connsiteX9" fmla="*/ 3370730 w 3397624"/>
              <a:gd name="connsiteY9" fmla="*/ 2097742 h 5504330"/>
              <a:gd name="connsiteX10" fmla="*/ 2940424 w 3397624"/>
              <a:gd name="connsiteY10" fmla="*/ 2563906 h 5504330"/>
              <a:gd name="connsiteX11" fmla="*/ 2671483 w 3397624"/>
              <a:gd name="connsiteY11" fmla="*/ 2895600 h 5504330"/>
              <a:gd name="connsiteX12" fmla="*/ 2268071 w 3397624"/>
              <a:gd name="connsiteY12" fmla="*/ 3603812 h 5504330"/>
              <a:gd name="connsiteX13" fmla="*/ 1819836 w 3397624"/>
              <a:gd name="connsiteY13" fmla="*/ 4294095 h 5504330"/>
              <a:gd name="connsiteX14" fmla="*/ 1676400 w 3397624"/>
              <a:gd name="connsiteY14" fmla="*/ 4527177 h 5504330"/>
              <a:gd name="connsiteX15" fmla="*/ 1326777 w 3397624"/>
              <a:gd name="connsiteY15" fmla="*/ 5020236 h 5504330"/>
              <a:gd name="connsiteX16" fmla="*/ 1048871 w 3397624"/>
              <a:gd name="connsiteY16" fmla="*/ 4894730 h 5504330"/>
              <a:gd name="connsiteX17" fmla="*/ 815788 w 3397624"/>
              <a:gd name="connsiteY17" fmla="*/ 4796118 h 5504330"/>
              <a:gd name="connsiteX18" fmla="*/ 591671 w 3397624"/>
              <a:gd name="connsiteY18" fmla="*/ 4805083 h 5504330"/>
              <a:gd name="connsiteX19" fmla="*/ 591671 w 3397624"/>
              <a:gd name="connsiteY19" fmla="*/ 4688542 h 5504330"/>
              <a:gd name="connsiteX20" fmla="*/ 555812 w 3397624"/>
              <a:gd name="connsiteY20" fmla="*/ 4598895 h 5504330"/>
              <a:gd name="connsiteX21" fmla="*/ 268941 w 3397624"/>
              <a:gd name="connsiteY21" fmla="*/ 4796118 h 5504330"/>
              <a:gd name="connsiteX22" fmla="*/ 215153 w 3397624"/>
              <a:gd name="connsiteY22" fmla="*/ 4823012 h 5504330"/>
              <a:gd name="connsiteX23" fmla="*/ 80683 w 3397624"/>
              <a:gd name="connsiteY23" fmla="*/ 4796118 h 5504330"/>
              <a:gd name="connsiteX24" fmla="*/ 80683 w 3397624"/>
              <a:gd name="connsiteY24" fmla="*/ 4796118 h 5504330"/>
              <a:gd name="connsiteX25" fmla="*/ 0 w 3397624"/>
              <a:gd name="connsiteY25" fmla="*/ 5100918 h 5504330"/>
              <a:gd name="connsiteX26" fmla="*/ 582706 w 3397624"/>
              <a:gd name="connsiteY26" fmla="*/ 5181600 h 5504330"/>
              <a:gd name="connsiteX27" fmla="*/ 502024 w 3397624"/>
              <a:gd name="connsiteY27" fmla="*/ 5504330 h 5504330"/>
              <a:gd name="connsiteX28" fmla="*/ 510988 w 3397624"/>
              <a:gd name="connsiteY28" fmla="*/ 5495365 h 550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97624" h="5504330">
                <a:moveTo>
                  <a:pt x="2653553" y="0"/>
                </a:moveTo>
                <a:lnTo>
                  <a:pt x="2985247" y="17930"/>
                </a:lnTo>
                <a:lnTo>
                  <a:pt x="2976283" y="179295"/>
                </a:lnTo>
                <a:lnTo>
                  <a:pt x="3397624" y="519953"/>
                </a:lnTo>
                <a:lnTo>
                  <a:pt x="2985247" y="1084730"/>
                </a:lnTo>
                <a:lnTo>
                  <a:pt x="3307977" y="1308847"/>
                </a:lnTo>
                <a:lnTo>
                  <a:pt x="3254188" y="1506071"/>
                </a:lnTo>
                <a:lnTo>
                  <a:pt x="3236259" y="1730189"/>
                </a:lnTo>
                <a:lnTo>
                  <a:pt x="3209365" y="1846730"/>
                </a:lnTo>
                <a:lnTo>
                  <a:pt x="3370730" y="2097742"/>
                </a:lnTo>
                <a:lnTo>
                  <a:pt x="2940424" y="2563906"/>
                </a:lnTo>
                <a:lnTo>
                  <a:pt x="2671483" y="2895600"/>
                </a:lnTo>
                <a:lnTo>
                  <a:pt x="2268071" y="3603812"/>
                </a:lnTo>
                <a:lnTo>
                  <a:pt x="1819836" y="4294095"/>
                </a:lnTo>
                <a:lnTo>
                  <a:pt x="1676400" y="4527177"/>
                </a:lnTo>
                <a:lnTo>
                  <a:pt x="1326777" y="5020236"/>
                </a:lnTo>
                <a:lnTo>
                  <a:pt x="1048871" y="4894730"/>
                </a:lnTo>
                <a:lnTo>
                  <a:pt x="815788" y="4796118"/>
                </a:lnTo>
                <a:lnTo>
                  <a:pt x="591671" y="4805083"/>
                </a:lnTo>
                <a:lnTo>
                  <a:pt x="591671" y="4688542"/>
                </a:lnTo>
                <a:lnTo>
                  <a:pt x="555812" y="4598895"/>
                </a:lnTo>
                <a:lnTo>
                  <a:pt x="268941" y="4796118"/>
                </a:lnTo>
                <a:lnTo>
                  <a:pt x="215153" y="4823012"/>
                </a:lnTo>
                <a:lnTo>
                  <a:pt x="80683" y="4796118"/>
                </a:lnTo>
                <a:lnTo>
                  <a:pt x="80683" y="4796118"/>
                </a:lnTo>
                <a:lnTo>
                  <a:pt x="0" y="5100918"/>
                </a:lnTo>
                <a:lnTo>
                  <a:pt x="582706" y="5181600"/>
                </a:lnTo>
                <a:lnTo>
                  <a:pt x="502024" y="5504330"/>
                </a:lnTo>
                <a:lnTo>
                  <a:pt x="510988" y="5495365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Vrije vorm 10"/>
          <p:cNvSpPr/>
          <p:nvPr/>
        </p:nvSpPr>
        <p:spPr>
          <a:xfrm>
            <a:off x="1078257" y="4910278"/>
            <a:ext cx="2003223" cy="1353101"/>
          </a:xfrm>
          <a:custGeom>
            <a:avLst/>
            <a:gdLst>
              <a:gd name="connsiteX0" fmla="*/ 2003223 w 2003223"/>
              <a:gd name="connsiteY0" fmla="*/ 745263 h 1353101"/>
              <a:gd name="connsiteX1" fmla="*/ 1606807 w 2003223"/>
              <a:gd name="connsiteY1" fmla="*/ 634266 h 1353101"/>
              <a:gd name="connsiteX2" fmla="*/ 1342530 w 2003223"/>
              <a:gd name="connsiteY2" fmla="*/ 549697 h 1353101"/>
              <a:gd name="connsiteX3" fmla="*/ 1342530 w 2003223"/>
              <a:gd name="connsiteY3" fmla="*/ 554983 h 1353101"/>
              <a:gd name="connsiteX4" fmla="*/ 1342530 w 2003223"/>
              <a:gd name="connsiteY4" fmla="*/ 602553 h 1353101"/>
              <a:gd name="connsiteX5" fmla="*/ 1368957 w 2003223"/>
              <a:gd name="connsiteY5" fmla="*/ 898543 h 1353101"/>
              <a:gd name="connsiteX6" fmla="*/ 1141679 w 2003223"/>
              <a:gd name="connsiteY6" fmla="*/ 930257 h 1353101"/>
              <a:gd name="connsiteX7" fmla="*/ 1115251 w 2003223"/>
              <a:gd name="connsiteY7" fmla="*/ 655408 h 1353101"/>
              <a:gd name="connsiteX8" fmla="*/ 914400 w 2003223"/>
              <a:gd name="connsiteY8" fmla="*/ 618409 h 1353101"/>
              <a:gd name="connsiteX9" fmla="*/ 961970 w 2003223"/>
              <a:gd name="connsiteY9" fmla="*/ 1115251 h 1353101"/>
              <a:gd name="connsiteX10" fmla="*/ 972541 w 2003223"/>
              <a:gd name="connsiteY10" fmla="*/ 1252675 h 1353101"/>
              <a:gd name="connsiteX11" fmla="*/ 401702 w 2003223"/>
              <a:gd name="connsiteY11" fmla="*/ 1353101 h 1353101"/>
              <a:gd name="connsiteX12" fmla="*/ 248421 w 2003223"/>
              <a:gd name="connsiteY12" fmla="*/ 1247390 h 1353101"/>
              <a:gd name="connsiteX13" fmla="*/ 480985 w 2003223"/>
              <a:gd name="connsiteY13" fmla="*/ 909115 h 1353101"/>
              <a:gd name="connsiteX14" fmla="*/ 433415 w 2003223"/>
              <a:gd name="connsiteY14" fmla="*/ 554983 h 1353101"/>
              <a:gd name="connsiteX15" fmla="*/ 433415 w 2003223"/>
              <a:gd name="connsiteY15" fmla="*/ 232564 h 1353101"/>
              <a:gd name="connsiteX16" fmla="*/ 0 w 2003223"/>
              <a:gd name="connsiteY16" fmla="*/ 174423 h 1353101"/>
              <a:gd name="connsiteX17" fmla="*/ 21142 w 2003223"/>
              <a:gd name="connsiteY17" fmla="*/ 0 h 1353101"/>
              <a:gd name="connsiteX18" fmla="*/ 496842 w 2003223"/>
              <a:gd name="connsiteY18" fmla="*/ 89854 h 1353101"/>
              <a:gd name="connsiteX19" fmla="*/ 671265 w 2003223"/>
              <a:gd name="connsiteY19" fmla="*/ 95140 h 1353101"/>
              <a:gd name="connsiteX20" fmla="*/ 866830 w 2003223"/>
              <a:gd name="connsiteY20" fmla="*/ 36999 h 1353101"/>
              <a:gd name="connsiteX21" fmla="*/ 866830 w 2003223"/>
              <a:gd name="connsiteY21" fmla="*/ 301276 h 1353101"/>
              <a:gd name="connsiteX22" fmla="*/ 887972 w 2003223"/>
              <a:gd name="connsiteY22" fmla="*/ 380560 h 1353101"/>
              <a:gd name="connsiteX23" fmla="*/ 977827 w 2003223"/>
              <a:gd name="connsiteY23" fmla="*/ 486271 h 135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03223" h="1353101">
                <a:moveTo>
                  <a:pt x="2003223" y="745263"/>
                </a:moveTo>
                <a:lnTo>
                  <a:pt x="1606807" y="634266"/>
                </a:lnTo>
                <a:lnTo>
                  <a:pt x="1342530" y="549697"/>
                </a:lnTo>
                <a:lnTo>
                  <a:pt x="1342530" y="554983"/>
                </a:lnTo>
                <a:lnTo>
                  <a:pt x="1342530" y="602553"/>
                </a:lnTo>
                <a:lnTo>
                  <a:pt x="1368957" y="898543"/>
                </a:lnTo>
                <a:lnTo>
                  <a:pt x="1141679" y="930257"/>
                </a:lnTo>
                <a:lnTo>
                  <a:pt x="1115251" y="655408"/>
                </a:lnTo>
                <a:lnTo>
                  <a:pt x="914400" y="618409"/>
                </a:lnTo>
                <a:lnTo>
                  <a:pt x="961970" y="1115251"/>
                </a:lnTo>
                <a:lnTo>
                  <a:pt x="972541" y="1252675"/>
                </a:lnTo>
                <a:lnTo>
                  <a:pt x="401702" y="1353101"/>
                </a:lnTo>
                <a:lnTo>
                  <a:pt x="248421" y="1247390"/>
                </a:lnTo>
                <a:lnTo>
                  <a:pt x="480985" y="909115"/>
                </a:lnTo>
                <a:lnTo>
                  <a:pt x="433415" y="554983"/>
                </a:lnTo>
                <a:lnTo>
                  <a:pt x="433415" y="232564"/>
                </a:lnTo>
                <a:lnTo>
                  <a:pt x="0" y="174423"/>
                </a:lnTo>
                <a:lnTo>
                  <a:pt x="21142" y="0"/>
                </a:lnTo>
                <a:lnTo>
                  <a:pt x="496842" y="89854"/>
                </a:lnTo>
                <a:lnTo>
                  <a:pt x="671265" y="95140"/>
                </a:lnTo>
                <a:lnTo>
                  <a:pt x="866830" y="36999"/>
                </a:lnTo>
                <a:lnTo>
                  <a:pt x="866830" y="301276"/>
                </a:lnTo>
                <a:lnTo>
                  <a:pt x="887972" y="380560"/>
                </a:lnTo>
                <a:lnTo>
                  <a:pt x="977827" y="486271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5-puntige ster 11"/>
          <p:cNvSpPr/>
          <p:nvPr/>
        </p:nvSpPr>
        <p:spPr>
          <a:xfrm>
            <a:off x="4932040" y="-58271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5-puntige ster 12"/>
          <p:cNvSpPr/>
          <p:nvPr/>
        </p:nvSpPr>
        <p:spPr>
          <a:xfrm>
            <a:off x="1763688" y="5013176"/>
            <a:ext cx="457200" cy="45720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7228771" y="3861048"/>
            <a:ext cx="1368152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-puntige ster 15"/>
          <p:cNvSpPr/>
          <p:nvPr/>
        </p:nvSpPr>
        <p:spPr>
          <a:xfrm>
            <a:off x="6762665" y="4221088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7452320" y="422108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beginput </a:t>
            </a:r>
          </a:p>
          <a:p>
            <a:r>
              <a:rPr lang="nl-NL" sz="1400" dirty="0"/>
              <a:t>Argonautenweg 23</a:t>
            </a:r>
          </a:p>
        </p:txBody>
      </p:sp>
      <p:sp>
        <p:nvSpPr>
          <p:cNvPr id="18" name="5-puntige ster 17"/>
          <p:cNvSpPr/>
          <p:nvPr/>
        </p:nvSpPr>
        <p:spPr>
          <a:xfrm>
            <a:off x="6832575" y="5241776"/>
            <a:ext cx="457200" cy="45720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7487816" y="524177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eindpunt</a:t>
            </a:r>
          </a:p>
          <a:p>
            <a:r>
              <a:rPr lang="nl-NL" sz="1400" dirty="0"/>
              <a:t>Bergpolderplein 4</a:t>
            </a:r>
          </a:p>
        </p:txBody>
      </p:sp>
    </p:spTree>
    <p:extLst>
      <p:ext uri="{BB962C8B-B14F-4D97-AF65-F5344CB8AC3E}">
        <p14:creationId xmlns:p14="http://schemas.microsoft.com/office/powerpoint/2010/main" val="234474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236" y="27678"/>
            <a:ext cx="9144000" cy="1143000"/>
          </a:xfrm>
        </p:spPr>
        <p:txBody>
          <a:bodyPr>
            <a:normAutofit/>
          </a:bodyPr>
          <a:lstStyle/>
          <a:p>
            <a:r>
              <a:rPr lang="nl-NL" dirty="0"/>
              <a:t>rioolvervangingen Oud Hillegersberg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1239772"/>
            <a:ext cx="8421644" cy="56182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cxnSp>
        <p:nvCxnSpPr>
          <p:cNvPr id="3" name="Rechte verbindingslijn 2"/>
          <p:cNvCxnSpPr/>
          <p:nvPr/>
        </p:nvCxnSpPr>
        <p:spPr>
          <a:xfrm flipH="1" flipV="1">
            <a:off x="5940152" y="3814513"/>
            <a:ext cx="720080" cy="5505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rije vorm 9"/>
          <p:cNvSpPr/>
          <p:nvPr/>
        </p:nvSpPr>
        <p:spPr>
          <a:xfrm>
            <a:off x="6723534" y="3299012"/>
            <a:ext cx="591671" cy="1255059"/>
          </a:xfrm>
          <a:custGeom>
            <a:avLst/>
            <a:gdLst>
              <a:gd name="connsiteX0" fmla="*/ 17930 w 591671"/>
              <a:gd name="connsiteY0" fmla="*/ 1255059 h 1255059"/>
              <a:gd name="connsiteX1" fmla="*/ 0 w 591671"/>
              <a:gd name="connsiteY1" fmla="*/ 1057835 h 1255059"/>
              <a:gd name="connsiteX2" fmla="*/ 35859 w 591671"/>
              <a:gd name="connsiteY2" fmla="*/ 779929 h 1255059"/>
              <a:gd name="connsiteX3" fmla="*/ 98612 w 591671"/>
              <a:gd name="connsiteY3" fmla="*/ 627529 h 1255059"/>
              <a:gd name="connsiteX4" fmla="*/ 197224 w 591671"/>
              <a:gd name="connsiteY4" fmla="*/ 510988 h 1255059"/>
              <a:gd name="connsiteX5" fmla="*/ 322730 w 591671"/>
              <a:gd name="connsiteY5" fmla="*/ 457200 h 1255059"/>
              <a:gd name="connsiteX6" fmla="*/ 412377 w 591671"/>
              <a:gd name="connsiteY6" fmla="*/ 421341 h 1255059"/>
              <a:gd name="connsiteX7" fmla="*/ 421342 w 591671"/>
              <a:gd name="connsiteY7" fmla="*/ 412376 h 1255059"/>
              <a:gd name="connsiteX8" fmla="*/ 475130 w 591671"/>
              <a:gd name="connsiteY8" fmla="*/ 233082 h 1255059"/>
              <a:gd name="connsiteX9" fmla="*/ 591671 w 591671"/>
              <a:gd name="connsiteY9" fmla="*/ 0 h 125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671" h="1255059">
                <a:moveTo>
                  <a:pt x="17930" y="1255059"/>
                </a:moveTo>
                <a:lnTo>
                  <a:pt x="0" y="1057835"/>
                </a:lnTo>
                <a:lnTo>
                  <a:pt x="35859" y="779929"/>
                </a:lnTo>
                <a:lnTo>
                  <a:pt x="98612" y="627529"/>
                </a:lnTo>
                <a:lnTo>
                  <a:pt x="197224" y="510988"/>
                </a:lnTo>
                <a:lnTo>
                  <a:pt x="322730" y="457200"/>
                </a:lnTo>
                <a:lnTo>
                  <a:pt x="412377" y="421341"/>
                </a:lnTo>
                <a:lnTo>
                  <a:pt x="421342" y="412376"/>
                </a:lnTo>
                <a:lnTo>
                  <a:pt x="475130" y="233082"/>
                </a:lnTo>
                <a:lnTo>
                  <a:pt x="591671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1" name="Rechte verbindingslijn 10"/>
          <p:cNvCxnSpPr/>
          <p:nvPr/>
        </p:nvCxnSpPr>
        <p:spPr>
          <a:xfrm flipH="1" flipV="1">
            <a:off x="6156176" y="3429000"/>
            <a:ext cx="720080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rije vorm 15"/>
          <p:cNvSpPr/>
          <p:nvPr/>
        </p:nvSpPr>
        <p:spPr>
          <a:xfrm>
            <a:off x="6454589" y="3119718"/>
            <a:ext cx="779931" cy="358588"/>
          </a:xfrm>
          <a:custGeom>
            <a:avLst/>
            <a:gdLst>
              <a:gd name="connsiteX0" fmla="*/ 0 w 779930"/>
              <a:gd name="connsiteY0" fmla="*/ 0 h 358588"/>
              <a:gd name="connsiteX1" fmla="*/ 197224 w 779930"/>
              <a:gd name="connsiteY1" fmla="*/ 152400 h 358588"/>
              <a:gd name="connsiteX2" fmla="*/ 421341 w 779930"/>
              <a:gd name="connsiteY2" fmla="*/ 233082 h 358588"/>
              <a:gd name="connsiteX3" fmla="*/ 779930 w 779930"/>
              <a:gd name="connsiteY3" fmla="*/ 358588 h 3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930" h="358588">
                <a:moveTo>
                  <a:pt x="0" y="0"/>
                </a:moveTo>
                <a:lnTo>
                  <a:pt x="197224" y="152400"/>
                </a:lnTo>
                <a:lnTo>
                  <a:pt x="421341" y="233082"/>
                </a:lnTo>
                <a:lnTo>
                  <a:pt x="779930" y="358588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Vrije vorm 18"/>
          <p:cNvSpPr/>
          <p:nvPr/>
        </p:nvSpPr>
        <p:spPr>
          <a:xfrm>
            <a:off x="4831976" y="4078945"/>
            <a:ext cx="797859" cy="313765"/>
          </a:xfrm>
          <a:custGeom>
            <a:avLst/>
            <a:gdLst>
              <a:gd name="connsiteX0" fmla="*/ 797859 w 797859"/>
              <a:gd name="connsiteY0" fmla="*/ 152400 h 313765"/>
              <a:gd name="connsiteX1" fmla="*/ 519953 w 797859"/>
              <a:gd name="connsiteY1" fmla="*/ 53788 h 313765"/>
              <a:gd name="connsiteX2" fmla="*/ 215153 w 797859"/>
              <a:gd name="connsiteY2" fmla="*/ 0 h 313765"/>
              <a:gd name="connsiteX3" fmla="*/ 107577 w 797859"/>
              <a:gd name="connsiteY3" fmla="*/ 8965 h 313765"/>
              <a:gd name="connsiteX4" fmla="*/ 62753 w 797859"/>
              <a:gd name="connsiteY4" fmla="*/ 53788 h 313765"/>
              <a:gd name="connsiteX5" fmla="*/ 0 w 797859"/>
              <a:gd name="connsiteY5" fmla="*/ 134471 h 313765"/>
              <a:gd name="connsiteX6" fmla="*/ 251012 w 797859"/>
              <a:gd name="connsiteY6" fmla="*/ 313765 h 31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7859" h="313765">
                <a:moveTo>
                  <a:pt x="797859" y="152400"/>
                </a:moveTo>
                <a:lnTo>
                  <a:pt x="519953" y="53788"/>
                </a:lnTo>
                <a:lnTo>
                  <a:pt x="215153" y="0"/>
                </a:lnTo>
                <a:lnTo>
                  <a:pt x="107577" y="8965"/>
                </a:lnTo>
                <a:lnTo>
                  <a:pt x="62753" y="53788"/>
                </a:lnTo>
                <a:lnTo>
                  <a:pt x="0" y="134471"/>
                </a:lnTo>
                <a:lnTo>
                  <a:pt x="251012" y="313765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21" name="Vrije vorm 20"/>
          <p:cNvSpPr/>
          <p:nvPr/>
        </p:nvSpPr>
        <p:spPr>
          <a:xfrm>
            <a:off x="4831976" y="3254192"/>
            <a:ext cx="878543" cy="699247"/>
          </a:xfrm>
          <a:custGeom>
            <a:avLst/>
            <a:gdLst>
              <a:gd name="connsiteX0" fmla="*/ 878542 w 878542"/>
              <a:gd name="connsiteY0" fmla="*/ 699247 h 699247"/>
              <a:gd name="connsiteX1" fmla="*/ 0 w 878542"/>
              <a:gd name="connsiteY1" fmla="*/ 0 h 699247"/>
              <a:gd name="connsiteX2" fmla="*/ 0 w 878542"/>
              <a:gd name="connsiteY2" fmla="*/ 0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8542" h="699247">
                <a:moveTo>
                  <a:pt x="878542" y="69924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25" name="Rechte verbindingslijn 24"/>
          <p:cNvCxnSpPr/>
          <p:nvPr/>
        </p:nvCxnSpPr>
        <p:spPr>
          <a:xfrm flipH="1" flipV="1">
            <a:off x="5074355" y="3140972"/>
            <a:ext cx="793789" cy="6725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rije vorm 27"/>
          <p:cNvSpPr/>
          <p:nvPr/>
        </p:nvSpPr>
        <p:spPr>
          <a:xfrm>
            <a:off x="3765176" y="2976283"/>
            <a:ext cx="1264024" cy="1084730"/>
          </a:xfrm>
          <a:custGeom>
            <a:avLst/>
            <a:gdLst>
              <a:gd name="connsiteX0" fmla="*/ 1264024 w 1264024"/>
              <a:gd name="connsiteY0" fmla="*/ 1084730 h 1084730"/>
              <a:gd name="connsiteX1" fmla="*/ 0 w 1264024"/>
              <a:gd name="connsiteY1" fmla="*/ 0 h 10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4024" h="1084730">
                <a:moveTo>
                  <a:pt x="1264024" y="1084730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Vrije vorm 1"/>
          <p:cNvSpPr/>
          <p:nvPr/>
        </p:nvSpPr>
        <p:spPr>
          <a:xfrm>
            <a:off x="1828800" y="2563910"/>
            <a:ext cx="1936376" cy="932329"/>
          </a:xfrm>
          <a:custGeom>
            <a:avLst/>
            <a:gdLst>
              <a:gd name="connsiteX0" fmla="*/ 1936376 w 1936376"/>
              <a:gd name="connsiteY0" fmla="*/ 412376 h 932329"/>
              <a:gd name="connsiteX1" fmla="*/ 1882588 w 1936376"/>
              <a:gd name="connsiteY1" fmla="*/ 367553 h 932329"/>
              <a:gd name="connsiteX2" fmla="*/ 1362635 w 1936376"/>
              <a:gd name="connsiteY2" fmla="*/ 932329 h 932329"/>
              <a:gd name="connsiteX3" fmla="*/ 1138518 w 1936376"/>
              <a:gd name="connsiteY3" fmla="*/ 744070 h 932329"/>
              <a:gd name="connsiteX4" fmla="*/ 824753 w 1936376"/>
              <a:gd name="connsiteY4" fmla="*/ 493059 h 932329"/>
              <a:gd name="connsiteX5" fmla="*/ 376518 w 1936376"/>
              <a:gd name="connsiteY5" fmla="*/ 295835 h 932329"/>
              <a:gd name="connsiteX6" fmla="*/ 224118 w 1936376"/>
              <a:gd name="connsiteY6" fmla="*/ 259976 h 932329"/>
              <a:gd name="connsiteX7" fmla="*/ 107576 w 1936376"/>
              <a:gd name="connsiteY7" fmla="*/ 152400 h 932329"/>
              <a:gd name="connsiteX8" fmla="*/ 0 w 1936376"/>
              <a:gd name="connsiteY8" fmla="*/ 0 h 9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6376" h="932329">
                <a:moveTo>
                  <a:pt x="1936376" y="412376"/>
                </a:moveTo>
                <a:lnTo>
                  <a:pt x="1882588" y="367553"/>
                </a:lnTo>
                <a:lnTo>
                  <a:pt x="1362635" y="932329"/>
                </a:lnTo>
                <a:lnTo>
                  <a:pt x="1138518" y="744070"/>
                </a:lnTo>
                <a:lnTo>
                  <a:pt x="824753" y="493059"/>
                </a:lnTo>
                <a:lnTo>
                  <a:pt x="376518" y="295835"/>
                </a:lnTo>
                <a:lnTo>
                  <a:pt x="224118" y="259976"/>
                </a:lnTo>
                <a:lnTo>
                  <a:pt x="107576" y="15240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1064625" y="6669360"/>
            <a:ext cx="108012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2368638" y="5380672"/>
            <a:ext cx="2904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DIT-riool</a:t>
            </a:r>
          </a:p>
          <a:p>
            <a:endParaRPr lang="nl-NL" dirty="0"/>
          </a:p>
          <a:p>
            <a:r>
              <a:rPr lang="nl-NL" dirty="0"/>
              <a:t>oude drains</a:t>
            </a:r>
          </a:p>
          <a:p>
            <a:endParaRPr lang="nl-NL" dirty="0"/>
          </a:p>
          <a:p>
            <a:r>
              <a:rPr lang="nl-NL" dirty="0"/>
              <a:t>te vervangen riool </a:t>
            </a:r>
          </a:p>
        </p:txBody>
      </p:sp>
      <p:sp>
        <p:nvSpPr>
          <p:cNvPr id="18" name="Vrije vorm 17"/>
          <p:cNvSpPr/>
          <p:nvPr/>
        </p:nvSpPr>
        <p:spPr>
          <a:xfrm>
            <a:off x="6660232" y="6407903"/>
            <a:ext cx="1030941" cy="322729"/>
          </a:xfrm>
          <a:custGeom>
            <a:avLst/>
            <a:gdLst>
              <a:gd name="connsiteX0" fmla="*/ 0 w 1030941"/>
              <a:gd name="connsiteY0" fmla="*/ 242047 h 322729"/>
              <a:gd name="connsiteX1" fmla="*/ 277905 w 1030941"/>
              <a:gd name="connsiteY1" fmla="*/ 26894 h 322729"/>
              <a:gd name="connsiteX2" fmla="*/ 573741 w 1030941"/>
              <a:gd name="connsiteY2" fmla="*/ 0 h 322729"/>
              <a:gd name="connsiteX3" fmla="*/ 824752 w 1030941"/>
              <a:gd name="connsiteY3" fmla="*/ 89647 h 322729"/>
              <a:gd name="connsiteX4" fmla="*/ 1030941 w 1030941"/>
              <a:gd name="connsiteY4" fmla="*/ 322729 h 3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941" h="322729">
                <a:moveTo>
                  <a:pt x="0" y="242047"/>
                </a:moveTo>
                <a:lnTo>
                  <a:pt x="277905" y="26894"/>
                </a:lnTo>
                <a:lnTo>
                  <a:pt x="573741" y="0"/>
                </a:lnTo>
                <a:lnTo>
                  <a:pt x="824752" y="89647"/>
                </a:lnTo>
                <a:lnTo>
                  <a:pt x="1030941" y="322729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2002656" y="3787588"/>
            <a:ext cx="15886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CNA Looslaan</a:t>
            </a:r>
          </a:p>
        </p:txBody>
      </p:sp>
      <p:sp>
        <p:nvSpPr>
          <p:cNvPr id="7" name="Vrije vorm 6"/>
          <p:cNvSpPr/>
          <p:nvPr/>
        </p:nvSpPr>
        <p:spPr>
          <a:xfrm>
            <a:off x="1604685" y="2286000"/>
            <a:ext cx="4303059" cy="2187388"/>
          </a:xfrm>
          <a:custGeom>
            <a:avLst/>
            <a:gdLst>
              <a:gd name="connsiteX0" fmla="*/ 3612777 w 4303059"/>
              <a:gd name="connsiteY0" fmla="*/ 699247 h 2187388"/>
              <a:gd name="connsiteX1" fmla="*/ 4240306 w 4303059"/>
              <a:gd name="connsiteY1" fmla="*/ 1183341 h 2187388"/>
              <a:gd name="connsiteX2" fmla="*/ 4303059 w 4303059"/>
              <a:gd name="connsiteY2" fmla="*/ 1515035 h 2187388"/>
              <a:gd name="connsiteX3" fmla="*/ 4123765 w 4303059"/>
              <a:gd name="connsiteY3" fmla="*/ 1981200 h 2187388"/>
              <a:gd name="connsiteX4" fmla="*/ 3603812 w 4303059"/>
              <a:gd name="connsiteY4" fmla="*/ 2187388 h 2187388"/>
              <a:gd name="connsiteX5" fmla="*/ 3083859 w 4303059"/>
              <a:gd name="connsiteY5" fmla="*/ 2160494 h 2187388"/>
              <a:gd name="connsiteX6" fmla="*/ 1308847 w 4303059"/>
              <a:gd name="connsiteY6" fmla="*/ 1398494 h 2187388"/>
              <a:gd name="connsiteX7" fmla="*/ 116542 w 4303059"/>
              <a:gd name="connsiteY7" fmla="*/ 636494 h 2187388"/>
              <a:gd name="connsiteX8" fmla="*/ 0 w 4303059"/>
              <a:gd name="connsiteY8" fmla="*/ 206188 h 2187388"/>
              <a:gd name="connsiteX9" fmla="*/ 242047 w 4303059"/>
              <a:gd name="connsiteY9" fmla="*/ 0 h 2187388"/>
              <a:gd name="connsiteX10" fmla="*/ 950259 w 4303059"/>
              <a:gd name="connsiteY10" fmla="*/ 251012 h 2187388"/>
              <a:gd name="connsiteX11" fmla="*/ 1317812 w 4303059"/>
              <a:gd name="connsiteY11" fmla="*/ 412376 h 2187388"/>
              <a:gd name="connsiteX12" fmla="*/ 2312894 w 4303059"/>
              <a:gd name="connsiteY12" fmla="*/ 591671 h 2187388"/>
              <a:gd name="connsiteX13" fmla="*/ 2770094 w 4303059"/>
              <a:gd name="connsiteY13" fmla="*/ 609600 h 2187388"/>
              <a:gd name="connsiteX14" fmla="*/ 3236259 w 4303059"/>
              <a:gd name="connsiteY14" fmla="*/ 627529 h 2187388"/>
              <a:gd name="connsiteX15" fmla="*/ 3478306 w 4303059"/>
              <a:gd name="connsiteY15" fmla="*/ 645459 h 2187388"/>
              <a:gd name="connsiteX16" fmla="*/ 3612777 w 4303059"/>
              <a:gd name="connsiteY16" fmla="*/ 699247 h 21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03059" h="2187388">
                <a:moveTo>
                  <a:pt x="3612777" y="699247"/>
                </a:moveTo>
                <a:lnTo>
                  <a:pt x="4240306" y="1183341"/>
                </a:lnTo>
                <a:lnTo>
                  <a:pt x="4303059" y="1515035"/>
                </a:lnTo>
                <a:lnTo>
                  <a:pt x="4123765" y="1981200"/>
                </a:lnTo>
                <a:lnTo>
                  <a:pt x="3603812" y="2187388"/>
                </a:lnTo>
                <a:lnTo>
                  <a:pt x="3083859" y="2160494"/>
                </a:lnTo>
                <a:lnTo>
                  <a:pt x="1308847" y="1398494"/>
                </a:lnTo>
                <a:lnTo>
                  <a:pt x="116542" y="636494"/>
                </a:lnTo>
                <a:lnTo>
                  <a:pt x="0" y="206188"/>
                </a:lnTo>
                <a:lnTo>
                  <a:pt x="242047" y="0"/>
                </a:lnTo>
                <a:lnTo>
                  <a:pt x="950259" y="251012"/>
                </a:lnTo>
                <a:lnTo>
                  <a:pt x="1317812" y="412376"/>
                </a:lnTo>
                <a:lnTo>
                  <a:pt x="2312894" y="591671"/>
                </a:lnTo>
                <a:lnTo>
                  <a:pt x="2770094" y="609600"/>
                </a:lnTo>
                <a:lnTo>
                  <a:pt x="3236259" y="627529"/>
                </a:lnTo>
                <a:lnTo>
                  <a:pt x="3478306" y="645459"/>
                </a:lnTo>
                <a:lnTo>
                  <a:pt x="3612777" y="69924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7136160" y="2544616"/>
            <a:ext cx="20078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Oud Hillegersberg</a:t>
            </a:r>
          </a:p>
        </p:txBody>
      </p:sp>
      <p:sp>
        <p:nvSpPr>
          <p:cNvPr id="6" name="Vrije vorm 5"/>
          <p:cNvSpPr/>
          <p:nvPr/>
        </p:nvSpPr>
        <p:spPr>
          <a:xfrm>
            <a:off x="5952565" y="2994956"/>
            <a:ext cx="1479176" cy="1730188"/>
          </a:xfrm>
          <a:custGeom>
            <a:avLst/>
            <a:gdLst>
              <a:gd name="connsiteX0" fmla="*/ 179294 w 1479176"/>
              <a:gd name="connsiteY0" fmla="*/ 1264024 h 1730188"/>
              <a:gd name="connsiteX1" fmla="*/ 0 w 1479176"/>
              <a:gd name="connsiteY1" fmla="*/ 1066800 h 1730188"/>
              <a:gd name="connsiteX2" fmla="*/ 0 w 1479176"/>
              <a:gd name="connsiteY2" fmla="*/ 753035 h 1730188"/>
              <a:gd name="connsiteX3" fmla="*/ 134470 w 1479176"/>
              <a:gd name="connsiteY3" fmla="*/ 349624 h 1730188"/>
              <a:gd name="connsiteX4" fmla="*/ 340659 w 1479176"/>
              <a:gd name="connsiteY4" fmla="*/ 62753 h 1730188"/>
              <a:gd name="connsiteX5" fmla="*/ 744070 w 1479176"/>
              <a:gd name="connsiteY5" fmla="*/ 0 h 1730188"/>
              <a:gd name="connsiteX6" fmla="*/ 1219200 w 1479176"/>
              <a:gd name="connsiteY6" fmla="*/ 188259 h 1730188"/>
              <a:gd name="connsiteX7" fmla="*/ 1479176 w 1479176"/>
              <a:gd name="connsiteY7" fmla="*/ 448235 h 1730188"/>
              <a:gd name="connsiteX8" fmla="*/ 1344706 w 1479176"/>
              <a:gd name="connsiteY8" fmla="*/ 1075765 h 1730188"/>
              <a:gd name="connsiteX9" fmla="*/ 1129553 w 1479176"/>
              <a:gd name="connsiteY9" fmla="*/ 1317812 h 1730188"/>
              <a:gd name="connsiteX10" fmla="*/ 905435 w 1479176"/>
              <a:gd name="connsiteY10" fmla="*/ 1685365 h 1730188"/>
              <a:gd name="connsiteX11" fmla="*/ 770964 w 1479176"/>
              <a:gd name="connsiteY11" fmla="*/ 1730188 h 1730188"/>
              <a:gd name="connsiteX12" fmla="*/ 179294 w 1479176"/>
              <a:gd name="connsiteY12" fmla="*/ 1264024 h 173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9176" h="1730188">
                <a:moveTo>
                  <a:pt x="179294" y="1264024"/>
                </a:moveTo>
                <a:lnTo>
                  <a:pt x="0" y="1066800"/>
                </a:lnTo>
                <a:lnTo>
                  <a:pt x="0" y="753035"/>
                </a:lnTo>
                <a:lnTo>
                  <a:pt x="134470" y="349624"/>
                </a:lnTo>
                <a:lnTo>
                  <a:pt x="340659" y="62753"/>
                </a:lnTo>
                <a:lnTo>
                  <a:pt x="744070" y="0"/>
                </a:lnTo>
                <a:lnTo>
                  <a:pt x="1219200" y="188259"/>
                </a:lnTo>
                <a:lnTo>
                  <a:pt x="1479176" y="448235"/>
                </a:lnTo>
                <a:lnTo>
                  <a:pt x="1344706" y="1075765"/>
                </a:lnTo>
                <a:lnTo>
                  <a:pt x="1129553" y="1317812"/>
                </a:lnTo>
                <a:lnTo>
                  <a:pt x="905435" y="1685365"/>
                </a:lnTo>
                <a:lnTo>
                  <a:pt x="770964" y="1730188"/>
                </a:lnTo>
                <a:lnTo>
                  <a:pt x="179294" y="126402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Vrije vorm 30"/>
          <p:cNvSpPr/>
          <p:nvPr/>
        </p:nvSpPr>
        <p:spPr>
          <a:xfrm>
            <a:off x="6791325" y="3771900"/>
            <a:ext cx="514350" cy="981075"/>
          </a:xfrm>
          <a:custGeom>
            <a:avLst/>
            <a:gdLst>
              <a:gd name="connsiteX0" fmla="*/ 304800 w 514350"/>
              <a:gd name="connsiteY0" fmla="*/ 47625 h 981075"/>
              <a:gd name="connsiteX1" fmla="*/ 95250 w 514350"/>
              <a:gd name="connsiteY1" fmla="*/ 161925 h 981075"/>
              <a:gd name="connsiteX2" fmla="*/ 19050 w 514350"/>
              <a:gd name="connsiteY2" fmla="*/ 371475 h 981075"/>
              <a:gd name="connsiteX3" fmla="*/ 0 w 514350"/>
              <a:gd name="connsiteY3" fmla="*/ 638175 h 981075"/>
              <a:gd name="connsiteX4" fmla="*/ 28575 w 514350"/>
              <a:gd name="connsiteY4" fmla="*/ 819150 h 981075"/>
              <a:gd name="connsiteX5" fmla="*/ 76200 w 514350"/>
              <a:gd name="connsiteY5" fmla="*/ 971550 h 981075"/>
              <a:gd name="connsiteX6" fmla="*/ 142875 w 514350"/>
              <a:gd name="connsiteY6" fmla="*/ 981075 h 981075"/>
              <a:gd name="connsiteX7" fmla="*/ 314325 w 514350"/>
              <a:gd name="connsiteY7" fmla="*/ 857250 h 981075"/>
              <a:gd name="connsiteX8" fmla="*/ 400050 w 514350"/>
              <a:gd name="connsiteY8" fmla="*/ 647700 h 981075"/>
              <a:gd name="connsiteX9" fmla="*/ 514350 w 514350"/>
              <a:gd name="connsiteY9" fmla="*/ 419100 h 981075"/>
              <a:gd name="connsiteX10" fmla="*/ 466725 w 514350"/>
              <a:gd name="connsiteY10" fmla="*/ 276225 h 981075"/>
              <a:gd name="connsiteX11" fmla="*/ 390525 w 514350"/>
              <a:gd name="connsiteY11" fmla="*/ 95250 h 981075"/>
              <a:gd name="connsiteX12" fmla="*/ 342900 w 514350"/>
              <a:gd name="connsiteY12" fmla="*/ 0 h 981075"/>
              <a:gd name="connsiteX13" fmla="*/ 190500 w 514350"/>
              <a:gd name="connsiteY13" fmla="*/ 114300 h 981075"/>
              <a:gd name="connsiteX14" fmla="*/ 142875 w 514350"/>
              <a:gd name="connsiteY14" fmla="*/ 171450 h 981075"/>
              <a:gd name="connsiteX15" fmla="*/ 76200 w 514350"/>
              <a:gd name="connsiteY15" fmla="*/ 247650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4350" h="981075">
                <a:moveTo>
                  <a:pt x="304800" y="47625"/>
                </a:moveTo>
                <a:lnTo>
                  <a:pt x="95250" y="161925"/>
                </a:lnTo>
                <a:lnTo>
                  <a:pt x="19050" y="371475"/>
                </a:lnTo>
                <a:lnTo>
                  <a:pt x="0" y="638175"/>
                </a:lnTo>
                <a:lnTo>
                  <a:pt x="28575" y="819150"/>
                </a:lnTo>
                <a:lnTo>
                  <a:pt x="76200" y="971550"/>
                </a:lnTo>
                <a:lnTo>
                  <a:pt x="142875" y="981075"/>
                </a:lnTo>
                <a:lnTo>
                  <a:pt x="314325" y="857250"/>
                </a:lnTo>
                <a:lnTo>
                  <a:pt x="400050" y="647700"/>
                </a:lnTo>
                <a:lnTo>
                  <a:pt x="514350" y="419100"/>
                </a:lnTo>
                <a:lnTo>
                  <a:pt x="466725" y="276225"/>
                </a:lnTo>
                <a:lnTo>
                  <a:pt x="390525" y="95250"/>
                </a:lnTo>
                <a:lnTo>
                  <a:pt x="342900" y="0"/>
                </a:lnTo>
                <a:lnTo>
                  <a:pt x="190500" y="114300"/>
                </a:lnTo>
                <a:lnTo>
                  <a:pt x="142875" y="171450"/>
                </a:lnTo>
                <a:lnTo>
                  <a:pt x="76200" y="247650"/>
                </a:lnTo>
              </a:path>
            </a:pathLst>
          </a:custGeom>
          <a:noFill/>
          <a:ln w="5715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7234520" y="4421743"/>
            <a:ext cx="68936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b="1" dirty="0"/>
              <a:t>donk</a:t>
            </a:r>
          </a:p>
        </p:txBody>
      </p:sp>
      <p:sp>
        <p:nvSpPr>
          <p:cNvPr id="35" name="Vrije vorm 34"/>
          <p:cNvSpPr/>
          <p:nvPr/>
        </p:nvSpPr>
        <p:spPr>
          <a:xfrm>
            <a:off x="390525" y="1209675"/>
            <a:ext cx="7029450" cy="3333750"/>
          </a:xfrm>
          <a:custGeom>
            <a:avLst/>
            <a:gdLst>
              <a:gd name="connsiteX0" fmla="*/ 0 w 7029450"/>
              <a:gd name="connsiteY0" fmla="*/ 3333750 h 3333750"/>
              <a:gd name="connsiteX1" fmla="*/ 238125 w 7029450"/>
              <a:gd name="connsiteY1" fmla="*/ 2333625 h 3333750"/>
              <a:gd name="connsiteX2" fmla="*/ 476250 w 7029450"/>
              <a:gd name="connsiteY2" fmla="*/ 1981200 h 3333750"/>
              <a:gd name="connsiteX3" fmla="*/ 1057275 w 7029450"/>
              <a:gd name="connsiteY3" fmla="*/ 1485900 h 3333750"/>
              <a:gd name="connsiteX4" fmla="*/ 1428750 w 7029450"/>
              <a:gd name="connsiteY4" fmla="*/ 1200150 h 3333750"/>
              <a:gd name="connsiteX5" fmla="*/ 1552575 w 7029450"/>
              <a:gd name="connsiteY5" fmla="*/ 1181100 h 3333750"/>
              <a:gd name="connsiteX6" fmla="*/ 1752600 w 7029450"/>
              <a:gd name="connsiteY6" fmla="*/ 1476375 h 3333750"/>
              <a:gd name="connsiteX7" fmla="*/ 2066925 w 7029450"/>
              <a:gd name="connsiteY7" fmla="*/ 1457325 h 3333750"/>
              <a:gd name="connsiteX8" fmla="*/ 2324100 w 7029450"/>
              <a:gd name="connsiteY8" fmla="*/ 1685925 h 3333750"/>
              <a:gd name="connsiteX9" fmla="*/ 2400300 w 7029450"/>
              <a:gd name="connsiteY9" fmla="*/ 1762125 h 3333750"/>
              <a:gd name="connsiteX10" fmla="*/ 2428875 w 7029450"/>
              <a:gd name="connsiteY10" fmla="*/ 1866900 h 3333750"/>
              <a:gd name="connsiteX11" fmla="*/ 2809875 w 7029450"/>
              <a:gd name="connsiteY11" fmla="*/ 2171700 h 3333750"/>
              <a:gd name="connsiteX12" fmla="*/ 3248025 w 7029450"/>
              <a:gd name="connsiteY12" fmla="*/ 1647825 h 3333750"/>
              <a:gd name="connsiteX13" fmla="*/ 3695700 w 7029450"/>
              <a:gd name="connsiteY13" fmla="*/ 1190625 h 3333750"/>
              <a:gd name="connsiteX14" fmla="*/ 3790950 w 7029450"/>
              <a:gd name="connsiteY14" fmla="*/ 1285875 h 3333750"/>
              <a:gd name="connsiteX15" fmla="*/ 4210050 w 7029450"/>
              <a:gd name="connsiteY15" fmla="*/ 800100 h 3333750"/>
              <a:gd name="connsiteX16" fmla="*/ 4857750 w 7029450"/>
              <a:gd name="connsiteY16" fmla="*/ 1333500 h 3333750"/>
              <a:gd name="connsiteX17" fmla="*/ 5505450 w 7029450"/>
              <a:gd name="connsiteY17" fmla="*/ 542925 h 3333750"/>
              <a:gd name="connsiteX18" fmla="*/ 5724525 w 7029450"/>
              <a:gd name="connsiteY18" fmla="*/ 342900 h 3333750"/>
              <a:gd name="connsiteX19" fmla="*/ 6096000 w 7029450"/>
              <a:gd name="connsiteY19" fmla="*/ 657225 h 3333750"/>
              <a:gd name="connsiteX20" fmla="*/ 6238875 w 7029450"/>
              <a:gd name="connsiteY20" fmla="*/ 771525 h 3333750"/>
              <a:gd name="connsiteX21" fmla="*/ 6276975 w 7029450"/>
              <a:gd name="connsiteY21" fmla="*/ 828675 h 3333750"/>
              <a:gd name="connsiteX22" fmla="*/ 6353175 w 7029450"/>
              <a:gd name="connsiteY22" fmla="*/ 876300 h 3333750"/>
              <a:gd name="connsiteX23" fmla="*/ 6667500 w 7029450"/>
              <a:gd name="connsiteY23" fmla="*/ 704850 h 3333750"/>
              <a:gd name="connsiteX24" fmla="*/ 6896100 w 7029450"/>
              <a:gd name="connsiteY24" fmla="*/ 381000 h 3333750"/>
              <a:gd name="connsiteX25" fmla="*/ 7029450 w 7029450"/>
              <a:gd name="connsiteY25" fmla="*/ 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029450" h="3333750">
                <a:moveTo>
                  <a:pt x="0" y="3333750"/>
                </a:moveTo>
                <a:lnTo>
                  <a:pt x="238125" y="2333625"/>
                </a:lnTo>
                <a:lnTo>
                  <a:pt x="476250" y="1981200"/>
                </a:lnTo>
                <a:lnTo>
                  <a:pt x="1057275" y="1485900"/>
                </a:lnTo>
                <a:lnTo>
                  <a:pt x="1428750" y="1200150"/>
                </a:lnTo>
                <a:lnTo>
                  <a:pt x="1552575" y="1181100"/>
                </a:lnTo>
                <a:lnTo>
                  <a:pt x="1752600" y="1476375"/>
                </a:lnTo>
                <a:lnTo>
                  <a:pt x="2066925" y="1457325"/>
                </a:lnTo>
                <a:lnTo>
                  <a:pt x="2324100" y="1685925"/>
                </a:lnTo>
                <a:lnTo>
                  <a:pt x="2400300" y="1762125"/>
                </a:lnTo>
                <a:lnTo>
                  <a:pt x="2428875" y="1866900"/>
                </a:lnTo>
                <a:lnTo>
                  <a:pt x="2809875" y="2171700"/>
                </a:lnTo>
                <a:lnTo>
                  <a:pt x="3248025" y="1647825"/>
                </a:lnTo>
                <a:lnTo>
                  <a:pt x="3695700" y="1190625"/>
                </a:lnTo>
                <a:lnTo>
                  <a:pt x="3790950" y="1285875"/>
                </a:lnTo>
                <a:lnTo>
                  <a:pt x="4210050" y="800100"/>
                </a:lnTo>
                <a:lnTo>
                  <a:pt x="4857750" y="1333500"/>
                </a:lnTo>
                <a:lnTo>
                  <a:pt x="5505450" y="542925"/>
                </a:lnTo>
                <a:lnTo>
                  <a:pt x="5724525" y="342900"/>
                </a:lnTo>
                <a:lnTo>
                  <a:pt x="6096000" y="657225"/>
                </a:lnTo>
                <a:lnTo>
                  <a:pt x="6238875" y="771525"/>
                </a:lnTo>
                <a:lnTo>
                  <a:pt x="6276975" y="828675"/>
                </a:lnTo>
                <a:lnTo>
                  <a:pt x="6353175" y="876300"/>
                </a:lnTo>
                <a:lnTo>
                  <a:pt x="6667500" y="704850"/>
                </a:lnTo>
                <a:lnTo>
                  <a:pt x="6896100" y="381000"/>
                </a:lnTo>
                <a:lnTo>
                  <a:pt x="7029450" y="0"/>
                </a:lnTo>
              </a:path>
            </a:pathLst>
          </a:custGeom>
          <a:noFill/>
          <a:ln w="5715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Tekstvak 35"/>
          <p:cNvSpPr txBox="1"/>
          <p:nvPr/>
        </p:nvSpPr>
        <p:spPr>
          <a:xfrm>
            <a:off x="4542328" y="1556792"/>
            <a:ext cx="1064053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b="1" dirty="0"/>
              <a:t>steilrand</a:t>
            </a:r>
          </a:p>
        </p:txBody>
      </p:sp>
      <p:cxnSp>
        <p:nvCxnSpPr>
          <p:cNvPr id="37" name="Rechte verbindingslijn 36"/>
          <p:cNvCxnSpPr/>
          <p:nvPr/>
        </p:nvCxnSpPr>
        <p:spPr>
          <a:xfrm>
            <a:off x="996189" y="5589240"/>
            <a:ext cx="1080120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Vrije vorm 37"/>
          <p:cNvSpPr/>
          <p:nvPr/>
        </p:nvSpPr>
        <p:spPr>
          <a:xfrm>
            <a:off x="5676900" y="2714625"/>
            <a:ext cx="1704975" cy="4152900"/>
          </a:xfrm>
          <a:custGeom>
            <a:avLst/>
            <a:gdLst>
              <a:gd name="connsiteX0" fmla="*/ 1704975 w 1704975"/>
              <a:gd name="connsiteY0" fmla="*/ 581025 h 4152900"/>
              <a:gd name="connsiteX1" fmla="*/ 1038225 w 1704975"/>
              <a:gd name="connsiteY1" fmla="*/ 0 h 4152900"/>
              <a:gd name="connsiteX2" fmla="*/ 361950 w 1704975"/>
              <a:gd name="connsiteY2" fmla="*/ 895350 h 4152900"/>
              <a:gd name="connsiteX3" fmla="*/ 0 w 1704975"/>
              <a:gd name="connsiteY3" fmla="*/ 1495425 h 4152900"/>
              <a:gd name="connsiteX4" fmla="*/ 95250 w 1704975"/>
              <a:gd name="connsiteY4" fmla="*/ 1609725 h 4152900"/>
              <a:gd name="connsiteX5" fmla="*/ 600075 w 1704975"/>
              <a:gd name="connsiteY5" fmla="*/ 2028825 h 4152900"/>
              <a:gd name="connsiteX6" fmla="*/ 1019175 w 1704975"/>
              <a:gd name="connsiteY6" fmla="*/ 2495550 h 4152900"/>
              <a:gd name="connsiteX7" fmla="*/ 1285875 w 1704975"/>
              <a:gd name="connsiteY7" fmla="*/ 2743200 h 4152900"/>
              <a:gd name="connsiteX8" fmla="*/ 742950 w 1704975"/>
              <a:gd name="connsiteY8" fmla="*/ 3352800 h 4152900"/>
              <a:gd name="connsiteX9" fmla="*/ 276225 w 1704975"/>
              <a:gd name="connsiteY9" fmla="*/ 3848100 h 4152900"/>
              <a:gd name="connsiteX10" fmla="*/ 57150 w 1704975"/>
              <a:gd name="connsiteY10" fmla="*/ 4152900 h 4152900"/>
              <a:gd name="connsiteX11" fmla="*/ 57150 w 1704975"/>
              <a:gd name="connsiteY11" fmla="*/ 4152900 h 4152900"/>
              <a:gd name="connsiteX12" fmla="*/ 114300 w 1704975"/>
              <a:gd name="connsiteY12" fmla="*/ 4143375 h 4152900"/>
              <a:gd name="connsiteX13" fmla="*/ 85725 w 1704975"/>
              <a:gd name="connsiteY13" fmla="*/ 4124325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04975" h="4152900">
                <a:moveTo>
                  <a:pt x="1704975" y="581025"/>
                </a:moveTo>
                <a:lnTo>
                  <a:pt x="1038225" y="0"/>
                </a:lnTo>
                <a:lnTo>
                  <a:pt x="361950" y="895350"/>
                </a:lnTo>
                <a:lnTo>
                  <a:pt x="0" y="1495425"/>
                </a:lnTo>
                <a:lnTo>
                  <a:pt x="95250" y="1609725"/>
                </a:lnTo>
                <a:lnTo>
                  <a:pt x="600075" y="2028825"/>
                </a:lnTo>
                <a:lnTo>
                  <a:pt x="1019175" y="2495550"/>
                </a:lnTo>
                <a:lnTo>
                  <a:pt x="1285875" y="2743200"/>
                </a:lnTo>
                <a:lnTo>
                  <a:pt x="742950" y="3352800"/>
                </a:lnTo>
                <a:lnTo>
                  <a:pt x="276225" y="3848100"/>
                </a:lnTo>
                <a:lnTo>
                  <a:pt x="57150" y="4152900"/>
                </a:lnTo>
                <a:lnTo>
                  <a:pt x="57150" y="4152900"/>
                </a:lnTo>
                <a:lnTo>
                  <a:pt x="114300" y="4143375"/>
                </a:lnTo>
                <a:lnTo>
                  <a:pt x="85725" y="4124325"/>
                </a:lnTo>
              </a:path>
            </a:pathLst>
          </a:cu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Vrije vorm 19"/>
          <p:cNvSpPr/>
          <p:nvPr/>
        </p:nvSpPr>
        <p:spPr>
          <a:xfrm>
            <a:off x="4219575" y="2238375"/>
            <a:ext cx="923925" cy="828675"/>
          </a:xfrm>
          <a:custGeom>
            <a:avLst/>
            <a:gdLst>
              <a:gd name="connsiteX0" fmla="*/ 285750 w 923925"/>
              <a:gd name="connsiteY0" fmla="*/ 0 h 828675"/>
              <a:gd name="connsiteX1" fmla="*/ 923925 w 923925"/>
              <a:gd name="connsiteY1" fmla="*/ 485775 h 828675"/>
              <a:gd name="connsiteX2" fmla="*/ 657225 w 923925"/>
              <a:gd name="connsiteY2" fmla="*/ 828675 h 828675"/>
              <a:gd name="connsiteX3" fmla="*/ 0 w 923925"/>
              <a:gd name="connsiteY3" fmla="*/ 314325 h 828675"/>
              <a:gd name="connsiteX4" fmla="*/ 285750 w 923925"/>
              <a:gd name="connsiteY4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5" h="828675">
                <a:moveTo>
                  <a:pt x="285750" y="0"/>
                </a:moveTo>
                <a:lnTo>
                  <a:pt x="923925" y="485775"/>
                </a:lnTo>
                <a:lnTo>
                  <a:pt x="657225" y="828675"/>
                </a:lnTo>
                <a:lnTo>
                  <a:pt x="0" y="314325"/>
                </a:lnTo>
                <a:lnTo>
                  <a:pt x="285750" y="0"/>
                </a:lnTo>
                <a:close/>
              </a:path>
            </a:pathLst>
          </a:cu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3781425" y="2543175"/>
            <a:ext cx="1028700" cy="981075"/>
          </a:xfrm>
          <a:custGeom>
            <a:avLst/>
            <a:gdLst>
              <a:gd name="connsiteX0" fmla="*/ 0 w 1028700"/>
              <a:gd name="connsiteY0" fmla="*/ 323850 h 981075"/>
              <a:gd name="connsiteX1" fmla="*/ 266700 w 1028700"/>
              <a:gd name="connsiteY1" fmla="*/ 0 h 981075"/>
              <a:gd name="connsiteX2" fmla="*/ 381000 w 1028700"/>
              <a:gd name="connsiteY2" fmla="*/ 123825 h 981075"/>
              <a:gd name="connsiteX3" fmla="*/ 1028700 w 1028700"/>
              <a:gd name="connsiteY3" fmla="*/ 666750 h 981075"/>
              <a:gd name="connsiteX4" fmla="*/ 742950 w 1028700"/>
              <a:gd name="connsiteY4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" h="981075">
                <a:moveTo>
                  <a:pt x="0" y="323850"/>
                </a:moveTo>
                <a:lnTo>
                  <a:pt x="266700" y="0"/>
                </a:lnTo>
                <a:lnTo>
                  <a:pt x="381000" y="123825"/>
                </a:lnTo>
                <a:lnTo>
                  <a:pt x="1028700" y="666750"/>
                </a:lnTo>
                <a:lnTo>
                  <a:pt x="742950" y="981075"/>
                </a:lnTo>
              </a:path>
            </a:pathLst>
          </a:cu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4" name="Rechte verbindingslijn 33"/>
          <p:cNvCxnSpPr/>
          <p:nvPr/>
        </p:nvCxnSpPr>
        <p:spPr>
          <a:xfrm>
            <a:off x="1027488" y="6165304"/>
            <a:ext cx="108012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28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 21"/>
          <p:cNvSpPr/>
          <p:nvPr/>
        </p:nvSpPr>
        <p:spPr>
          <a:xfrm>
            <a:off x="1250954" y="1836739"/>
            <a:ext cx="7496175" cy="673100"/>
          </a:xfrm>
          <a:custGeom>
            <a:avLst/>
            <a:gdLst>
              <a:gd name="connsiteX0" fmla="*/ 25879 w 7496355"/>
              <a:gd name="connsiteY0" fmla="*/ 146649 h 672861"/>
              <a:gd name="connsiteX1" fmla="*/ 1388853 w 7496355"/>
              <a:gd name="connsiteY1" fmla="*/ 215661 h 672861"/>
              <a:gd name="connsiteX2" fmla="*/ 2380891 w 7496355"/>
              <a:gd name="connsiteY2" fmla="*/ 224287 h 672861"/>
              <a:gd name="connsiteX3" fmla="*/ 3260785 w 7496355"/>
              <a:gd name="connsiteY3" fmla="*/ 69012 h 672861"/>
              <a:gd name="connsiteX4" fmla="*/ 4347713 w 7496355"/>
              <a:gd name="connsiteY4" fmla="*/ 86265 h 672861"/>
              <a:gd name="connsiteX5" fmla="*/ 5357004 w 7496355"/>
              <a:gd name="connsiteY5" fmla="*/ 0 h 672861"/>
              <a:gd name="connsiteX6" fmla="*/ 6081623 w 7496355"/>
              <a:gd name="connsiteY6" fmla="*/ 17253 h 672861"/>
              <a:gd name="connsiteX7" fmla="*/ 6650966 w 7496355"/>
              <a:gd name="connsiteY7" fmla="*/ 0 h 672861"/>
              <a:gd name="connsiteX8" fmla="*/ 7496355 w 7496355"/>
              <a:gd name="connsiteY8" fmla="*/ 379563 h 672861"/>
              <a:gd name="connsiteX9" fmla="*/ 6996023 w 7496355"/>
              <a:gd name="connsiteY9" fmla="*/ 362310 h 672861"/>
              <a:gd name="connsiteX10" fmla="*/ 4684144 w 7496355"/>
              <a:gd name="connsiteY10" fmla="*/ 474453 h 672861"/>
              <a:gd name="connsiteX11" fmla="*/ 2967487 w 7496355"/>
              <a:gd name="connsiteY11" fmla="*/ 526212 h 672861"/>
              <a:gd name="connsiteX12" fmla="*/ 1682151 w 7496355"/>
              <a:gd name="connsiteY12" fmla="*/ 672861 h 672861"/>
              <a:gd name="connsiteX13" fmla="*/ 0 w 7496355"/>
              <a:gd name="connsiteY13" fmla="*/ 655608 h 672861"/>
              <a:gd name="connsiteX14" fmla="*/ 25879 w 7496355"/>
              <a:gd name="connsiteY14" fmla="*/ 146649 h 67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96355" h="672861">
                <a:moveTo>
                  <a:pt x="25879" y="146649"/>
                </a:moveTo>
                <a:lnTo>
                  <a:pt x="1388853" y="215661"/>
                </a:lnTo>
                <a:lnTo>
                  <a:pt x="2380891" y="224287"/>
                </a:lnTo>
                <a:lnTo>
                  <a:pt x="3260785" y="69012"/>
                </a:lnTo>
                <a:lnTo>
                  <a:pt x="4347713" y="86265"/>
                </a:lnTo>
                <a:lnTo>
                  <a:pt x="5357004" y="0"/>
                </a:lnTo>
                <a:lnTo>
                  <a:pt x="6081623" y="17253"/>
                </a:lnTo>
                <a:lnTo>
                  <a:pt x="6650966" y="0"/>
                </a:lnTo>
                <a:lnTo>
                  <a:pt x="7496355" y="379563"/>
                </a:lnTo>
                <a:lnTo>
                  <a:pt x="6996023" y="362310"/>
                </a:lnTo>
                <a:lnTo>
                  <a:pt x="4684144" y="474453"/>
                </a:lnTo>
                <a:lnTo>
                  <a:pt x="2967487" y="526212"/>
                </a:lnTo>
                <a:lnTo>
                  <a:pt x="1682151" y="672861"/>
                </a:lnTo>
                <a:lnTo>
                  <a:pt x="0" y="655608"/>
                </a:lnTo>
                <a:lnTo>
                  <a:pt x="25879" y="1466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0" name="Vrije vorm 19"/>
          <p:cNvSpPr/>
          <p:nvPr/>
        </p:nvSpPr>
        <p:spPr>
          <a:xfrm>
            <a:off x="7400929" y="2122490"/>
            <a:ext cx="1363663" cy="801687"/>
          </a:xfrm>
          <a:custGeom>
            <a:avLst/>
            <a:gdLst>
              <a:gd name="connsiteX0" fmla="*/ 1337094 w 1362974"/>
              <a:gd name="connsiteY0" fmla="*/ 802257 h 802257"/>
              <a:gd name="connsiteX1" fmla="*/ 603849 w 1362974"/>
              <a:gd name="connsiteY1" fmla="*/ 785004 h 802257"/>
              <a:gd name="connsiteX2" fmla="*/ 0 w 1362974"/>
              <a:gd name="connsiteY2" fmla="*/ 431321 h 802257"/>
              <a:gd name="connsiteX3" fmla="*/ 43132 w 1362974"/>
              <a:gd name="connsiteY3" fmla="*/ 146649 h 802257"/>
              <a:gd name="connsiteX4" fmla="*/ 664234 w 1362974"/>
              <a:gd name="connsiteY4" fmla="*/ 0 h 802257"/>
              <a:gd name="connsiteX5" fmla="*/ 1147313 w 1362974"/>
              <a:gd name="connsiteY5" fmla="*/ 51759 h 802257"/>
              <a:gd name="connsiteX6" fmla="*/ 1362974 w 1362974"/>
              <a:gd name="connsiteY6" fmla="*/ 112144 h 802257"/>
              <a:gd name="connsiteX7" fmla="*/ 1337094 w 1362974"/>
              <a:gd name="connsiteY7" fmla="*/ 802257 h 8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2974" h="802257">
                <a:moveTo>
                  <a:pt x="1337094" y="802257"/>
                </a:moveTo>
                <a:lnTo>
                  <a:pt x="603849" y="785004"/>
                </a:lnTo>
                <a:lnTo>
                  <a:pt x="0" y="431321"/>
                </a:lnTo>
                <a:lnTo>
                  <a:pt x="43132" y="146649"/>
                </a:lnTo>
                <a:lnTo>
                  <a:pt x="664234" y="0"/>
                </a:lnTo>
                <a:lnTo>
                  <a:pt x="1147313" y="51759"/>
                </a:lnTo>
                <a:lnTo>
                  <a:pt x="1362974" y="112144"/>
                </a:lnTo>
                <a:lnTo>
                  <a:pt x="1337094" y="802257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8" name="Vrije vorm 17"/>
          <p:cNvSpPr/>
          <p:nvPr/>
        </p:nvSpPr>
        <p:spPr>
          <a:xfrm>
            <a:off x="7470775" y="3494091"/>
            <a:ext cx="1284288" cy="784225"/>
          </a:xfrm>
          <a:custGeom>
            <a:avLst/>
            <a:gdLst>
              <a:gd name="connsiteX0" fmla="*/ 1250831 w 1285336"/>
              <a:gd name="connsiteY0" fmla="*/ 284672 h 785004"/>
              <a:gd name="connsiteX1" fmla="*/ 1285336 w 1285336"/>
              <a:gd name="connsiteY1" fmla="*/ 785004 h 785004"/>
              <a:gd name="connsiteX2" fmla="*/ 983412 w 1285336"/>
              <a:gd name="connsiteY2" fmla="*/ 690113 h 785004"/>
              <a:gd name="connsiteX3" fmla="*/ 310551 w 1285336"/>
              <a:gd name="connsiteY3" fmla="*/ 431321 h 785004"/>
              <a:gd name="connsiteX4" fmla="*/ 0 w 1285336"/>
              <a:gd name="connsiteY4" fmla="*/ 155276 h 785004"/>
              <a:gd name="connsiteX5" fmla="*/ 8627 w 1285336"/>
              <a:gd name="connsiteY5" fmla="*/ 0 h 785004"/>
              <a:gd name="connsiteX6" fmla="*/ 293299 w 1285336"/>
              <a:gd name="connsiteY6" fmla="*/ 112144 h 785004"/>
              <a:gd name="connsiteX7" fmla="*/ 776378 w 1285336"/>
              <a:gd name="connsiteY7" fmla="*/ 232913 h 785004"/>
              <a:gd name="connsiteX8" fmla="*/ 1250831 w 1285336"/>
              <a:gd name="connsiteY8" fmla="*/ 284672 h 78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5336" h="785004">
                <a:moveTo>
                  <a:pt x="1250831" y="284672"/>
                </a:moveTo>
                <a:lnTo>
                  <a:pt x="1285336" y="785004"/>
                </a:lnTo>
                <a:lnTo>
                  <a:pt x="983412" y="690113"/>
                </a:lnTo>
                <a:lnTo>
                  <a:pt x="310551" y="431321"/>
                </a:lnTo>
                <a:lnTo>
                  <a:pt x="0" y="155276"/>
                </a:lnTo>
                <a:lnTo>
                  <a:pt x="8627" y="0"/>
                </a:lnTo>
                <a:lnTo>
                  <a:pt x="293299" y="112144"/>
                </a:lnTo>
                <a:lnTo>
                  <a:pt x="776378" y="232913"/>
                </a:lnTo>
                <a:lnTo>
                  <a:pt x="1250831" y="284672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2" name="Vrije vorm 11"/>
          <p:cNvSpPr/>
          <p:nvPr/>
        </p:nvSpPr>
        <p:spPr>
          <a:xfrm>
            <a:off x="7548563" y="3433766"/>
            <a:ext cx="1206500" cy="414337"/>
          </a:xfrm>
          <a:custGeom>
            <a:avLst/>
            <a:gdLst>
              <a:gd name="connsiteX0" fmla="*/ 1199072 w 1207698"/>
              <a:gd name="connsiteY0" fmla="*/ 414068 h 414068"/>
              <a:gd name="connsiteX1" fmla="*/ 785004 w 1207698"/>
              <a:gd name="connsiteY1" fmla="*/ 362310 h 414068"/>
              <a:gd name="connsiteX2" fmla="*/ 405442 w 1207698"/>
              <a:gd name="connsiteY2" fmla="*/ 284672 h 414068"/>
              <a:gd name="connsiteX3" fmla="*/ 120770 w 1207698"/>
              <a:gd name="connsiteY3" fmla="*/ 181155 h 414068"/>
              <a:gd name="connsiteX4" fmla="*/ 0 w 1207698"/>
              <a:gd name="connsiteY4" fmla="*/ 0 h 414068"/>
              <a:gd name="connsiteX5" fmla="*/ 638355 w 1207698"/>
              <a:gd name="connsiteY5" fmla="*/ 51759 h 414068"/>
              <a:gd name="connsiteX6" fmla="*/ 1207698 w 1207698"/>
              <a:gd name="connsiteY6" fmla="*/ 207034 h 414068"/>
              <a:gd name="connsiteX7" fmla="*/ 1199072 w 1207698"/>
              <a:gd name="connsiteY7" fmla="*/ 414068 h 41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698" h="414068">
                <a:moveTo>
                  <a:pt x="1199072" y="414068"/>
                </a:moveTo>
                <a:lnTo>
                  <a:pt x="785004" y="362310"/>
                </a:lnTo>
                <a:lnTo>
                  <a:pt x="405442" y="284672"/>
                </a:lnTo>
                <a:lnTo>
                  <a:pt x="120770" y="181155"/>
                </a:lnTo>
                <a:lnTo>
                  <a:pt x="0" y="0"/>
                </a:lnTo>
                <a:lnTo>
                  <a:pt x="638355" y="51759"/>
                </a:lnTo>
                <a:lnTo>
                  <a:pt x="1207698" y="207034"/>
                </a:lnTo>
                <a:lnTo>
                  <a:pt x="1199072" y="414068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32" name="Vrije vorm 131"/>
          <p:cNvSpPr/>
          <p:nvPr/>
        </p:nvSpPr>
        <p:spPr>
          <a:xfrm>
            <a:off x="2873377" y="2173289"/>
            <a:ext cx="2725739" cy="1449387"/>
          </a:xfrm>
          <a:custGeom>
            <a:avLst/>
            <a:gdLst>
              <a:gd name="connsiteX0" fmla="*/ 974785 w 2725947"/>
              <a:gd name="connsiteY0" fmla="*/ 103517 h 1449237"/>
              <a:gd name="connsiteX1" fmla="*/ 2725947 w 2725947"/>
              <a:gd name="connsiteY1" fmla="*/ 0 h 1449237"/>
              <a:gd name="connsiteX2" fmla="*/ 2725947 w 2725947"/>
              <a:gd name="connsiteY2" fmla="*/ 301924 h 1449237"/>
              <a:gd name="connsiteX3" fmla="*/ 2096219 w 2725947"/>
              <a:gd name="connsiteY3" fmla="*/ 854015 h 1449237"/>
              <a:gd name="connsiteX4" fmla="*/ 992038 w 2725947"/>
              <a:gd name="connsiteY4" fmla="*/ 1354347 h 1449237"/>
              <a:gd name="connsiteX5" fmla="*/ 120770 w 2725947"/>
              <a:gd name="connsiteY5" fmla="*/ 1440611 h 1449237"/>
              <a:gd name="connsiteX6" fmla="*/ 0 w 2725947"/>
              <a:gd name="connsiteY6" fmla="*/ 1449237 h 1449237"/>
              <a:gd name="connsiteX7" fmla="*/ 77638 w 2725947"/>
              <a:gd name="connsiteY7" fmla="*/ 1130060 h 1449237"/>
              <a:gd name="connsiteX8" fmla="*/ 250166 w 2725947"/>
              <a:gd name="connsiteY8" fmla="*/ 646981 h 1449237"/>
              <a:gd name="connsiteX9" fmla="*/ 854015 w 2725947"/>
              <a:gd name="connsiteY9" fmla="*/ 86264 h 1449237"/>
              <a:gd name="connsiteX10" fmla="*/ 1026544 w 2725947"/>
              <a:gd name="connsiteY10" fmla="*/ 120769 h 1449237"/>
              <a:gd name="connsiteX11" fmla="*/ 1259457 w 2725947"/>
              <a:gd name="connsiteY11" fmla="*/ 94890 h 144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5947" h="1449237">
                <a:moveTo>
                  <a:pt x="974785" y="103517"/>
                </a:moveTo>
                <a:lnTo>
                  <a:pt x="2725947" y="0"/>
                </a:lnTo>
                <a:lnTo>
                  <a:pt x="2725947" y="301924"/>
                </a:lnTo>
                <a:lnTo>
                  <a:pt x="2096219" y="854015"/>
                </a:lnTo>
                <a:lnTo>
                  <a:pt x="992038" y="1354347"/>
                </a:lnTo>
                <a:lnTo>
                  <a:pt x="120770" y="1440611"/>
                </a:lnTo>
                <a:lnTo>
                  <a:pt x="0" y="1449237"/>
                </a:lnTo>
                <a:lnTo>
                  <a:pt x="77638" y="1130060"/>
                </a:lnTo>
                <a:lnTo>
                  <a:pt x="250166" y="646981"/>
                </a:lnTo>
                <a:lnTo>
                  <a:pt x="854015" y="86264"/>
                </a:lnTo>
                <a:lnTo>
                  <a:pt x="1026544" y="120769"/>
                </a:lnTo>
                <a:lnTo>
                  <a:pt x="1259457" y="94890"/>
                </a:lnTo>
              </a:path>
            </a:pathLst>
          </a:cu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31" name="Vrije vorm 130"/>
          <p:cNvSpPr/>
          <p:nvPr/>
        </p:nvSpPr>
        <p:spPr>
          <a:xfrm>
            <a:off x="1258891" y="2484441"/>
            <a:ext cx="1217612" cy="1208087"/>
          </a:xfrm>
          <a:custGeom>
            <a:avLst/>
            <a:gdLst>
              <a:gd name="connsiteX0" fmla="*/ 0 w 1216324"/>
              <a:gd name="connsiteY0" fmla="*/ 25879 h 1207698"/>
              <a:gd name="connsiteX1" fmla="*/ 8626 w 1216324"/>
              <a:gd name="connsiteY1" fmla="*/ 1009290 h 1207698"/>
              <a:gd name="connsiteX2" fmla="*/ 888520 w 1216324"/>
              <a:gd name="connsiteY2" fmla="*/ 1207698 h 1207698"/>
              <a:gd name="connsiteX3" fmla="*/ 1207698 w 1216324"/>
              <a:gd name="connsiteY3" fmla="*/ 879894 h 1207698"/>
              <a:gd name="connsiteX4" fmla="*/ 1216324 w 1216324"/>
              <a:gd name="connsiteY4" fmla="*/ 276045 h 1207698"/>
              <a:gd name="connsiteX5" fmla="*/ 1000664 w 1216324"/>
              <a:gd name="connsiteY5" fmla="*/ 0 h 1207698"/>
              <a:gd name="connsiteX6" fmla="*/ 0 w 1216324"/>
              <a:gd name="connsiteY6" fmla="*/ 25879 h 120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324" h="1207698">
                <a:moveTo>
                  <a:pt x="0" y="25879"/>
                </a:moveTo>
                <a:cubicBezTo>
                  <a:pt x="2875" y="353683"/>
                  <a:pt x="5751" y="681486"/>
                  <a:pt x="8626" y="1009290"/>
                </a:cubicBezTo>
                <a:lnTo>
                  <a:pt x="888520" y="1207698"/>
                </a:lnTo>
                <a:lnTo>
                  <a:pt x="1207698" y="879894"/>
                </a:lnTo>
                <a:lnTo>
                  <a:pt x="1216324" y="276045"/>
                </a:lnTo>
                <a:lnTo>
                  <a:pt x="1000664" y="0"/>
                </a:lnTo>
                <a:lnTo>
                  <a:pt x="0" y="25879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13" name="Vrije vorm 112"/>
          <p:cNvSpPr/>
          <p:nvPr/>
        </p:nvSpPr>
        <p:spPr>
          <a:xfrm>
            <a:off x="1250952" y="4252916"/>
            <a:ext cx="7513639" cy="1622425"/>
          </a:xfrm>
          <a:custGeom>
            <a:avLst/>
            <a:gdLst>
              <a:gd name="connsiteX0" fmla="*/ 0 w 7513608"/>
              <a:gd name="connsiteY0" fmla="*/ 1621766 h 1621766"/>
              <a:gd name="connsiteX1" fmla="*/ 1388853 w 7513608"/>
              <a:gd name="connsiteY1" fmla="*/ 1492369 h 1621766"/>
              <a:gd name="connsiteX2" fmla="*/ 2398144 w 7513608"/>
              <a:gd name="connsiteY2" fmla="*/ 1276709 h 1621766"/>
              <a:gd name="connsiteX3" fmla="*/ 3269412 w 7513608"/>
              <a:gd name="connsiteY3" fmla="*/ 1337094 h 1621766"/>
              <a:gd name="connsiteX4" fmla="*/ 4339087 w 7513608"/>
              <a:gd name="connsiteY4" fmla="*/ 1250830 h 1621766"/>
              <a:gd name="connsiteX5" fmla="*/ 5348378 w 7513608"/>
              <a:gd name="connsiteY5" fmla="*/ 1199071 h 1621766"/>
              <a:gd name="connsiteX6" fmla="*/ 5624423 w 7513608"/>
              <a:gd name="connsiteY6" fmla="*/ 1250830 h 1621766"/>
              <a:gd name="connsiteX7" fmla="*/ 5831457 w 7513608"/>
              <a:gd name="connsiteY7" fmla="*/ 1362973 h 1621766"/>
              <a:gd name="connsiteX8" fmla="*/ 5934974 w 7513608"/>
              <a:gd name="connsiteY8" fmla="*/ 1380226 h 1621766"/>
              <a:gd name="connsiteX9" fmla="*/ 6072996 w 7513608"/>
              <a:gd name="connsiteY9" fmla="*/ 1414732 h 1621766"/>
              <a:gd name="connsiteX10" fmla="*/ 6366295 w 7513608"/>
              <a:gd name="connsiteY10" fmla="*/ 1319841 h 1621766"/>
              <a:gd name="connsiteX11" fmla="*/ 6512944 w 7513608"/>
              <a:gd name="connsiteY11" fmla="*/ 1224951 h 1621766"/>
              <a:gd name="connsiteX12" fmla="*/ 6607834 w 7513608"/>
              <a:gd name="connsiteY12" fmla="*/ 1130060 h 1621766"/>
              <a:gd name="connsiteX13" fmla="*/ 6642340 w 7513608"/>
              <a:gd name="connsiteY13" fmla="*/ 1112807 h 1621766"/>
              <a:gd name="connsiteX14" fmla="*/ 6702725 w 7513608"/>
              <a:gd name="connsiteY14" fmla="*/ 1086928 h 1621766"/>
              <a:gd name="connsiteX15" fmla="*/ 6892506 w 7513608"/>
              <a:gd name="connsiteY15" fmla="*/ 1112807 h 1621766"/>
              <a:gd name="connsiteX16" fmla="*/ 7185804 w 7513608"/>
              <a:gd name="connsiteY16" fmla="*/ 1233577 h 1621766"/>
              <a:gd name="connsiteX17" fmla="*/ 7513608 w 7513608"/>
              <a:gd name="connsiteY17" fmla="*/ 1268083 h 1621766"/>
              <a:gd name="connsiteX18" fmla="*/ 7504981 w 7513608"/>
              <a:gd name="connsiteY18" fmla="*/ 603849 h 1621766"/>
              <a:gd name="connsiteX19" fmla="*/ 5270740 w 7513608"/>
              <a:gd name="connsiteY19" fmla="*/ 0 h 1621766"/>
              <a:gd name="connsiteX20" fmla="*/ 8627 w 7513608"/>
              <a:gd name="connsiteY20" fmla="*/ 25879 h 1621766"/>
              <a:gd name="connsiteX21" fmla="*/ 0 w 7513608"/>
              <a:gd name="connsiteY21" fmla="*/ 1621766 h 162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13608" h="1621766">
                <a:moveTo>
                  <a:pt x="0" y="1621766"/>
                </a:moveTo>
                <a:lnTo>
                  <a:pt x="1388853" y="1492369"/>
                </a:lnTo>
                <a:lnTo>
                  <a:pt x="2398144" y="1276709"/>
                </a:lnTo>
                <a:lnTo>
                  <a:pt x="3269412" y="1337094"/>
                </a:lnTo>
                <a:lnTo>
                  <a:pt x="4339087" y="1250830"/>
                </a:lnTo>
                <a:lnTo>
                  <a:pt x="5348378" y="1199071"/>
                </a:lnTo>
                <a:lnTo>
                  <a:pt x="5624423" y="1250830"/>
                </a:lnTo>
                <a:lnTo>
                  <a:pt x="5831457" y="1362973"/>
                </a:lnTo>
                <a:lnTo>
                  <a:pt x="5934974" y="1380226"/>
                </a:lnTo>
                <a:lnTo>
                  <a:pt x="6072996" y="1414732"/>
                </a:lnTo>
                <a:lnTo>
                  <a:pt x="6366295" y="1319841"/>
                </a:lnTo>
                <a:lnTo>
                  <a:pt x="6512944" y="1224951"/>
                </a:lnTo>
                <a:lnTo>
                  <a:pt x="6607834" y="1130060"/>
                </a:lnTo>
                <a:lnTo>
                  <a:pt x="6642340" y="1112807"/>
                </a:lnTo>
                <a:lnTo>
                  <a:pt x="6702725" y="1086928"/>
                </a:lnTo>
                <a:lnTo>
                  <a:pt x="6892506" y="1112807"/>
                </a:lnTo>
                <a:lnTo>
                  <a:pt x="7185804" y="1233577"/>
                </a:lnTo>
                <a:lnTo>
                  <a:pt x="7513608" y="1268083"/>
                </a:lnTo>
                <a:lnTo>
                  <a:pt x="7504981" y="603849"/>
                </a:lnTo>
                <a:lnTo>
                  <a:pt x="5270740" y="0"/>
                </a:lnTo>
                <a:lnTo>
                  <a:pt x="8627" y="25879"/>
                </a:lnTo>
                <a:cubicBezTo>
                  <a:pt x="5751" y="557841"/>
                  <a:pt x="2876" y="1089804"/>
                  <a:pt x="0" y="1621766"/>
                </a:cubicBezTo>
                <a:close/>
              </a:path>
            </a:pathLst>
          </a:cu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16" name="Vrije vorm 115"/>
          <p:cNvSpPr/>
          <p:nvPr/>
        </p:nvSpPr>
        <p:spPr>
          <a:xfrm>
            <a:off x="1250951" y="3527428"/>
            <a:ext cx="4926013" cy="1260475"/>
          </a:xfrm>
          <a:custGeom>
            <a:avLst/>
            <a:gdLst>
              <a:gd name="connsiteX0" fmla="*/ 0 w 4925683"/>
              <a:gd name="connsiteY0" fmla="*/ 215660 h 1259456"/>
              <a:gd name="connsiteX1" fmla="*/ 17253 w 4925683"/>
              <a:gd name="connsiteY1" fmla="*/ 1259456 h 1259456"/>
              <a:gd name="connsiteX2" fmla="*/ 940279 w 4925683"/>
              <a:gd name="connsiteY2" fmla="*/ 1242204 h 1259456"/>
              <a:gd name="connsiteX3" fmla="*/ 1923691 w 4925683"/>
              <a:gd name="connsiteY3" fmla="*/ 1250830 h 1259456"/>
              <a:gd name="connsiteX4" fmla="*/ 3010619 w 4925683"/>
              <a:gd name="connsiteY4" fmla="*/ 1242204 h 1259456"/>
              <a:gd name="connsiteX5" fmla="*/ 3640347 w 4925683"/>
              <a:gd name="connsiteY5" fmla="*/ 1173192 h 1259456"/>
              <a:gd name="connsiteX6" fmla="*/ 4735902 w 4925683"/>
              <a:gd name="connsiteY6" fmla="*/ 595222 h 1259456"/>
              <a:gd name="connsiteX7" fmla="*/ 4925683 w 4925683"/>
              <a:gd name="connsiteY7" fmla="*/ 370936 h 1259456"/>
              <a:gd name="connsiteX8" fmla="*/ 4848045 w 4925683"/>
              <a:gd name="connsiteY8" fmla="*/ 0 h 1259456"/>
              <a:gd name="connsiteX9" fmla="*/ 2199736 w 4925683"/>
              <a:gd name="connsiteY9" fmla="*/ 215660 h 1259456"/>
              <a:gd name="connsiteX10" fmla="*/ 0 w 4925683"/>
              <a:gd name="connsiteY10" fmla="*/ 215660 h 125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683" h="1259456">
                <a:moveTo>
                  <a:pt x="0" y="215660"/>
                </a:moveTo>
                <a:lnTo>
                  <a:pt x="17253" y="1259456"/>
                </a:lnTo>
                <a:lnTo>
                  <a:pt x="940279" y="1242204"/>
                </a:lnTo>
                <a:lnTo>
                  <a:pt x="1923691" y="1250830"/>
                </a:lnTo>
                <a:lnTo>
                  <a:pt x="3010619" y="1242204"/>
                </a:lnTo>
                <a:lnTo>
                  <a:pt x="3640347" y="1173192"/>
                </a:lnTo>
                <a:lnTo>
                  <a:pt x="4735902" y="595222"/>
                </a:lnTo>
                <a:lnTo>
                  <a:pt x="4925683" y="370936"/>
                </a:lnTo>
                <a:lnTo>
                  <a:pt x="4848045" y="0"/>
                </a:lnTo>
                <a:lnTo>
                  <a:pt x="2199736" y="215660"/>
                </a:lnTo>
                <a:lnTo>
                  <a:pt x="0" y="215660"/>
                </a:lnTo>
                <a:close/>
              </a:path>
            </a:pathLst>
          </a:cu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7178" name="Titel 1"/>
          <p:cNvSpPr>
            <a:spLocks noGrp="1"/>
          </p:cNvSpPr>
          <p:nvPr>
            <p:ph type="title"/>
          </p:nvPr>
        </p:nvSpPr>
        <p:spPr>
          <a:xfrm>
            <a:off x="85330" y="-2629"/>
            <a:ext cx="9144000" cy="815726"/>
          </a:xfrm>
        </p:spPr>
        <p:txBody>
          <a:bodyPr/>
          <a:lstStyle/>
          <a:p>
            <a:r>
              <a:rPr lang="nl-NL" altLang="nl-NL" sz="4000" dirty="0"/>
              <a:t>ZW-NO profiel Adriaen van der Doeslaan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1258892" y="1557338"/>
            <a:ext cx="7489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>
            <a:endCxn id="118" idx="1"/>
          </p:cNvCxnSpPr>
          <p:nvPr/>
        </p:nvCxnSpPr>
        <p:spPr>
          <a:xfrm flipH="1">
            <a:off x="1258888" y="1557341"/>
            <a:ext cx="0" cy="5102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>
            <a:off x="3635375" y="3429000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>
            <a:off x="3635375" y="4076700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3635375" y="4724400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3635375" y="4797425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3635375" y="5516563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Tekstvak 41"/>
          <p:cNvSpPr txBox="1">
            <a:spLocks noChangeArrowheads="1"/>
          </p:cNvSpPr>
          <p:nvPr/>
        </p:nvSpPr>
        <p:spPr bwMode="auto">
          <a:xfrm>
            <a:off x="3302004" y="3182938"/>
            <a:ext cx="377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1,9</a:t>
            </a:r>
          </a:p>
        </p:txBody>
      </p:sp>
      <p:sp>
        <p:nvSpPr>
          <p:cNvPr id="7187" name="Tekstvak 42"/>
          <p:cNvSpPr txBox="1">
            <a:spLocks noChangeArrowheads="1"/>
          </p:cNvSpPr>
          <p:nvPr/>
        </p:nvSpPr>
        <p:spPr bwMode="auto">
          <a:xfrm>
            <a:off x="3635380" y="3614741"/>
            <a:ext cx="377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7188" name="Tekstvak 43"/>
          <p:cNvSpPr txBox="1">
            <a:spLocks noChangeArrowheads="1"/>
          </p:cNvSpPr>
          <p:nvPr/>
        </p:nvSpPr>
        <p:spPr bwMode="auto">
          <a:xfrm>
            <a:off x="3268665" y="4357688"/>
            <a:ext cx="3603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1,0</a:t>
            </a:r>
          </a:p>
        </p:txBody>
      </p:sp>
      <p:cxnSp>
        <p:nvCxnSpPr>
          <p:cNvPr id="47" name="Rechte verbindingslijn 46"/>
          <p:cNvCxnSpPr/>
          <p:nvPr/>
        </p:nvCxnSpPr>
        <p:spPr>
          <a:xfrm>
            <a:off x="4500563" y="4724400"/>
            <a:ext cx="277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5405437" y="7532688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4500563" y="4076700"/>
            <a:ext cx="277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4500563" y="3141663"/>
            <a:ext cx="277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Tekstvak 51"/>
          <p:cNvSpPr txBox="1">
            <a:spLocks noChangeArrowheads="1"/>
          </p:cNvSpPr>
          <p:nvPr/>
        </p:nvSpPr>
        <p:spPr bwMode="auto">
          <a:xfrm>
            <a:off x="4525968" y="3429001"/>
            <a:ext cx="377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7194" name="Tekstvak 53"/>
          <p:cNvSpPr txBox="1">
            <a:spLocks noChangeArrowheads="1"/>
          </p:cNvSpPr>
          <p:nvPr/>
        </p:nvSpPr>
        <p:spPr bwMode="auto">
          <a:xfrm>
            <a:off x="4103692" y="4349750"/>
            <a:ext cx="377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1,0</a:t>
            </a:r>
          </a:p>
        </p:txBody>
      </p:sp>
      <p:cxnSp>
        <p:nvCxnSpPr>
          <p:cNvPr id="55" name="Rechte verbindingslijn 54"/>
          <p:cNvCxnSpPr/>
          <p:nvPr/>
        </p:nvCxnSpPr>
        <p:spPr>
          <a:xfrm>
            <a:off x="4500563" y="5589588"/>
            <a:ext cx="277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/>
          <p:cNvCxnSpPr/>
          <p:nvPr/>
        </p:nvCxnSpPr>
        <p:spPr>
          <a:xfrm>
            <a:off x="5580063" y="5505450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5580063" y="4292600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8" name="Tekstvak 58"/>
          <p:cNvSpPr txBox="1">
            <a:spLocks noChangeArrowheads="1"/>
          </p:cNvSpPr>
          <p:nvPr/>
        </p:nvSpPr>
        <p:spPr bwMode="auto">
          <a:xfrm>
            <a:off x="5697542" y="4327528"/>
            <a:ext cx="377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60" name="Rechte verbindingslijn 59"/>
          <p:cNvCxnSpPr/>
          <p:nvPr/>
        </p:nvCxnSpPr>
        <p:spPr>
          <a:xfrm>
            <a:off x="5580063" y="3789363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0" name="Tekstvak 60"/>
          <p:cNvSpPr txBox="1">
            <a:spLocks noChangeArrowheads="1"/>
          </p:cNvSpPr>
          <p:nvPr/>
        </p:nvSpPr>
        <p:spPr bwMode="auto">
          <a:xfrm>
            <a:off x="5580068" y="3305175"/>
            <a:ext cx="377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10</a:t>
            </a:r>
          </a:p>
        </p:txBody>
      </p:sp>
      <p:cxnSp>
        <p:nvCxnSpPr>
          <p:cNvPr id="64" name="Rechte verbindingslijn 63"/>
          <p:cNvCxnSpPr/>
          <p:nvPr/>
        </p:nvCxnSpPr>
        <p:spPr>
          <a:xfrm>
            <a:off x="6600825" y="2276475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/>
          <p:nvPr/>
        </p:nvCxnSpPr>
        <p:spPr>
          <a:xfrm>
            <a:off x="6588125" y="2492375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/>
          <p:cNvCxnSpPr/>
          <p:nvPr/>
        </p:nvCxnSpPr>
        <p:spPr>
          <a:xfrm>
            <a:off x="6584952" y="5229225"/>
            <a:ext cx="277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>
            <a:off x="7308852" y="5661025"/>
            <a:ext cx="277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/>
          <p:cNvCxnSpPr/>
          <p:nvPr/>
        </p:nvCxnSpPr>
        <p:spPr>
          <a:xfrm>
            <a:off x="7308852" y="4013200"/>
            <a:ext cx="277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/>
          <p:nvPr/>
        </p:nvCxnSpPr>
        <p:spPr>
          <a:xfrm>
            <a:off x="7885115" y="4005263"/>
            <a:ext cx="277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>
            <a:off x="7885115" y="5373688"/>
            <a:ext cx="277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/>
          <p:nvPr/>
        </p:nvCxnSpPr>
        <p:spPr>
          <a:xfrm>
            <a:off x="7885115" y="5157788"/>
            <a:ext cx="277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>
            <a:off x="9612313" y="3497263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/>
          <p:cNvCxnSpPr/>
          <p:nvPr/>
        </p:nvCxnSpPr>
        <p:spPr>
          <a:xfrm>
            <a:off x="1263651" y="4724400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/>
          <p:cNvCxnSpPr/>
          <p:nvPr/>
        </p:nvCxnSpPr>
        <p:spPr>
          <a:xfrm>
            <a:off x="-1108075" y="4724400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/>
          <p:cNvCxnSpPr/>
          <p:nvPr/>
        </p:nvCxnSpPr>
        <p:spPr>
          <a:xfrm>
            <a:off x="1268413" y="4797425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/>
          <p:cNvCxnSpPr/>
          <p:nvPr/>
        </p:nvCxnSpPr>
        <p:spPr>
          <a:xfrm>
            <a:off x="1258888" y="5876925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/>
          <p:cNvCxnSpPr/>
          <p:nvPr/>
        </p:nvCxnSpPr>
        <p:spPr>
          <a:xfrm>
            <a:off x="1276351" y="3933825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5" name="Tekstvak 97"/>
          <p:cNvSpPr txBox="1">
            <a:spLocks noChangeArrowheads="1"/>
          </p:cNvSpPr>
          <p:nvPr/>
        </p:nvSpPr>
        <p:spPr bwMode="auto">
          <a:xfrm>
            <a:off x="1290642" y="3497265"/>
            <a:ext cx="377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99" name="Rechte verbindingslijn 98"/>
          <p:cNvCxnSpPr/>
          <p:nvPr/>
        </p:nvCxnSpPr>
        <p:spPr>
          <a:xfrm>
            <a:off x="2636839" y="3573463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/>
          <p:cNvCxnSpPr/>
          <p:nvPr/>
        </p:nvCxnSpPr>
        <p:spPr>
          <a:xfrm>
            <a:off x="2636839" y="4076700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chte verbindingslijn 101"/>
          <p:cNvCxnSpPr/>
          <p:nvPr/>
        </p:nvCxnSpPr>
        <p:spPr>
          <a:xfrm>
            <a:off x="2619375" y="4797425"/>
            <a:ext cx="277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102"/>
          <p:cNvCxnSpPr/>
          <p:nvPr/>
        </p:nvCxnSpPr>
        <p:spPr>
          <a:xfrm>
            <a:off x="2630488" y="5732463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echte verbindingslijn 113"/>
          <p:cNvCxnSpPr/>
          <p:nvPr/>
        </p:nvCxnSpPr>
        <p:spPr>
          <a:xfrm>
            <a:off x="5592763" y="2173288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Vrije vorm 117"/>
          <p:cNvSpPr/>
          <p:nvPr/>
        </p:nvSpPr>
        <p:spPr>
          <a:xfrm>
            <a:off x="1250951" y="5280025"/>
            <a:ext cx="7504113" cy="1379538"/>
          </a:xfrm>
          <a:custGeom>
            <a:avLst/>
            <a:gdLst>
              <a:gd name="connsiteX0" fmla="*/ 0 w 7504981"/>
              <a:gd name="connsiteY0" fmla="*/ 439947 h 1380226"/>
              <a:gd name="connsiteX1" fmla="*/ 8627 w 7504981"/>
              <a:gd name="connsiteY1" fmla="*/ 1380226 h 1380226"/>
              <a:gd name="connsiteX2" fmla="*/ 7504981 w 7504981"/>
              <a:gd name="connsiteY2" fmla="*/ 1337094 h 1380226"/>
              <a:gd name="connsiteX3" fmla="*/ 7504981 w 7504981"/>
              <a:gd name="connsiteY3" fmla="*/ 138023 h 1380226"/>
              <a:gd name="connsiteX4" fmla="*/ 7004649 w 7504981"/>
              <a:gd name="connsiteY4" fmla="*/ 86264 h 1380226"/>
              <a:gd name="connsiteX5" fmla="*/ 6633713 w 7504981"/>
              <a:gd name="connsiteY5" fmla="*/ 0 h 1380226"/>
              <a:gd name="connsiteX6" fmla="*/ 6426679 w 7504981"/>
              <a:gd name="connsiteY6" fmla="*/ 224287 h 1380226"/>
              <a:gd name="connsiteX7" fmla="*/ 6142008 w 7504981"/>
              <a:gd name="connsiteY7" fmla="*/ 319177 h 1380226"/>
              <a:gd name="connsiteX8" fmla="*/ 5960853 w 7504981"/>
              <a:gd name="connsiteY8" fmla="*/ 276045 h 1380226"/>
              <a:gd name="connsiteX9" fmla="*/ 5658928 w 7504981"/>
              <a:gd name="connsiteY9" fmla="*/ 189781 h 1380226"/>
              <a:gd name="connsiteX10" fmla="*/ 5262113 w 7504981"/>
              <a:gd name="connsiteY10" fmla="*/ 112143 h 1380226"/>
              <a:gd name="connsiteX11" fmla="*/ 4727276 w 7504981"/>
              <a:gd name="connsiteY11" fmla="*/ 138023 h 1380226"/>
              <a:gd name="connsiteX12" fmla="*/ 3735238 w 7504981"/>
              <a:gd name="connsiteY12" fmla="*/ 172528 h 1380226"/>
              <a:gd name="connsiteX13" fmla="*/ 2286000 w 7504981"/>
              <a:gd name="connsiteY13" fmla="*/ 172528 h 1380226"/>
              <a:gd name="connsiteX14" fmla="*/ 940279 w 7504981"/>
              <a:gd name="connsiteY14" fmla="*/ 353683 h 1380226"/>
              <a:gd name="connsiteX15" fmla="*/ 0 w 7504981"/>
              <a:gd name="connsiteY15" fmla="*/ 439947 h 138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04981" h="1380226">
                <a:moveTo>
                  <a:pt x="0" y="439947"/>
                </a:moveTo>
                <a:cubicBezTo>
                  <a:pt x="2876" y="753373"/>
                  <a:pt x="5751" y="1066800"/>
                  <a:pt x="8627" y="1380226"/>
                </a:cubicBezTo>
                <a:lnTo>
                  <a:pt x="7504981" y="1337094"/>
                </a:lnTo>
                <a:lnTo>
                  <a:pt x="7504981" y="138023"/>
                </a:lnTo>
                <a:lnTo>
                  <a:pt x="7004649" y="86264"/>
                </a:lnTo>
                <a:lnTo>
                  <a:pt x="6633713" y="0"/>
                </a:lnTo>
                <a:lnTo>
                  <a:pt x="6426679" y="224287"/>
                </a:lnTo>
                <a:lnTo>
                  <a:pt x="6142008" y="319177"/>
                </a:lnTo>
                <a:lnTo>
                  <a:pt x="5960853" y="276045"/>
                </a:lnTo>
                <a:lnTo>
                  <a:pt x="5658928" y="189781"/>
                </a:lnTo>
                <a:lnTo>
                  <a:pt x="5262113" y="112143"/>
                </a:lnTo>
                <a:lnTo>
                  <a:pt x="4727276" y="138023"/>
                </a:lnTo>
                <a:lnTo>
                  <a:pt x="3735238" y="172528"/>
                </a:lnTo>
                <a:lnTo>
                  <a:pt x="2286000" y="172528"/>
                </a:lnTo>
                <a:lnTo>
                  <a:pt x="940279" y="353683"/>
                </a:lnTo>
                <a:lnTo>
                  <a:pt x="0" y="439947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cxnSp>
        <p:nvCxnSpPr>
          <p:cNvPr id="119" name="Rechte verbindingslijn 118"/>
          <p:cNvCxnSpPr/>
          <p:nvPr/>
        </p:nvCxnSpPr>
        <p:spPr>
          <a:xfrm>
            <a:off x="3629025" y="4157663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Vrije vorm 119"/>
          <p:cNvSpPr/>
          <p:nvPr/>
        </p:nvSpPr>
        <p:spPr>
          <a:xfrm>
            <a:off x="1250952" y="3597275"/>
            <a:ext cx="4933951" cy="819150"/>
          </a:xfrm>
          <a:custGeom>
            <a:avLst/>
            <a:gdLst>
              <a:gd name="connsiteX0" fmla="*/ 17253 w 4934310"/>
              <a:gd name="connsiteY0" fmla="*/ 258793 h 819510"/>
              <a:gd name="connsiteX1" fmla="*/ 34506 w 4934310"/>
              <a:gd name="connsiteY1" fmla="*/ 422694 h 819510"/>
              <a:gd name="connsiteX2" fmla="*/ 1380227 w 4934310"/>
              <a:gd name="connsiteY2" fmla="*/ 534838 h 819510"/>
              <a:gd name="connsiteX3" fmla="*/ 2380891 w 4934310"/>
              <a:gd name="connsiteY3" fmla="*/ 569343 h 819510"/>
              <a:gd name="connsiteX4" fmla="*/ 3269412 w 4934310"/>
              <a:gd name="connsiteY4" fmla="*/ 621102 h 819510"/>
              <a:gd name="connsiteX5" fmla="*/ 4347713 w 4934310"/>
              <a:gd name="connsiteY5" fmla="*/ 301925 h 819510"/>
              <a:gd name="connsiteX6" fmla="*/ 4502989 w 4934310"/>
              <a:gd name="connsiteY6" fmla="*/ 362310 h 819510"/>
              <a:gd name="connsiteX7" fmla="*/ 4339087 w 4934310"/>
              <a:gd name="connsiteY7" fmla="*/ 586596 h 819510"/>
              <a:gd name="connsiteX8" fmla="*/ 4114800 w 4934310"/>
              <a:gd name="connsiteY8" fmla="*/ 819510 h 819510"/>
              <a:gd name="connsiteX9" fmla="*/ 4572000 w 4934310"/>
              <a:gd name="connsiteY9" fmla="*/ 664234 h 819510"/>
              <a:gd name="connsiteX10" fmla="*/ 4934310 w 4934310"/>
              <a:gd name="connsiteY10" fmla="*/ 310551 h 819510"/>
              <a:gd name="connsiteX11" fmla="*/ 4848045 w 4934310"/>
              <a:gd name="connsiteY11" fmla="*/ 0 h 819510"/>
              <a:gd name="connsiteX12" fmla="*/ 3821502 w 4934310"/>
              <a:gd name="connsiteY12" fmla="*/ 250166 h 819510"/>
              <a:gd name="connsiteX13" fmla="*/ 1207698 w 4934310"/>
              <a:gd name="connsiteY13" fmla="*/ 345057 h 819510"/>
              <a:gd name="connsiteX14" fmla="*/ 0 w 4934310"/>
              <a:gd name="connsiteY14" fmla="*/ 181155 h 819510"/>
              <a:gd name="connsiteX15" fmla="*/ 0 w 4934310"/>
              <a:gd name="connsiteY15" fmla="*/ 181155 h 819510"/>
              <a:gd name="connsiteX16" fmla="*/ 0 w 4934310"/>
              <a:gd name="connsiteY16" fmla="*/ 181155 h 81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34310" h="819510">
                <a:moveTo>
                  <a:pt x="17253" y="258793"/>
                </a:moveTo>
                <a:lnTo>
                  <a:pt x="34506" y="422694"/>
                </a:lnTo>
                <a:lnTo>
                  <a:pt x="1380227" y="534838"/>
                </a:lnTo>
                <a:lnTo>
                  <a:pt x="2380891" y="569343"/>
                </a:lnTo>
                <a:lnTo>
                  <a:pt x="3269412" y="621102"/>
                </a:lnTo>
                <a:lnTo>
                  <a:pt x="4347713" y="301925"/>
                </a:lnTo>
                <a:lnTo>
                  <a:pt x="4502989" y="362310"/>
                </a:lnTo>
                <a:lnTo>
                  <a:pt x="4339087" y="586596"/>
                </a:lnTo>
                <a:lnTo>
                  <a:pt x="4114800" y="819510"/>
                </a:lnTo>
                <a:lnTo>
                  <a:pt x="4572000" y="664234"/>
                </a:lnTo>
                <a:lnTo>
                  <a:pt x="4934310" y="310551"/>
                </a:lnTo>
                <a:lnTo>
                  <a:pt x="4848045" y="0"/>
                </a:lnTo>
                <a:lnTo>
                  <a:pt x="3821502" y="250166"/>
                </a:lnTo>
                <a:lnTo>
                  <a:pt x="1207698" y="345057"/>
                </a:lnTo>
                <a:lnTo>
                  <a:pt x="0" y="181155"/>
                </a:lnTo>
                <a:lnTo>
                  <a:pt x="0" y="181155"/>
                </a:lnTo>
                <a:lnTo>
                  <a:pt x="0" y="181155"/>
                </a:ln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ln w="3175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125" name="Rechte verbindingslijn 124"/>
          <p:cNvCxnSpPr/>
          <p:nvPr/>
        </p:nvCxnSpPr>
        <p:spPr>
          <a:xfrm>
            <a:off x="2617788" y="2505075"/>
            <a:ext cx="27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Vrije vorm 129"/>
          <p:cNvSpPr/>
          <p:nvPr/>
        </p:nvSpPr>
        <p:spPr>
          <a:xfrm>
            <a:off x="1906588" y="2251075"/>
            <a:ext cx="2276475" cy="1371600"/>
          </a:xfrm>
          <a:custGeom>
            <a:avLst/>
            <a:gdLst>
              <a:gd name="connsiteX0" fmla="*/ 733245 w 2277373"/>
              <a:gd name="connsiteY0" fmla="*/ 215661 h 1371600"/>
              <a:gd name="connsiteX1" fmla="*/ 1078302 w 2277373"/>
              <a:gd name="connsiteY1" fmla="*/ 215661 h 1371600"/>
              <a:gd name="connsiteX2" fmla="*/ 1293962 w 2277373"/>
              <a:gd name="connsiteY2" fmla="*/ 172529 h 1371600"/>
              <a:gd name="connsiteX3" fmla="*/ 1699404 w 2277373"/>
              <a:gd name="connsiteY3" fmla="*/ 43132 h 1371600"/>
              <a:gd name="connsiteX4" fmla="*/ 2277373 w 2277373"/>
              <a:gd name="connsiteY4" fmla="*/ 0 h 1371600"/>
              <a:gd name="connsiteX5" fmla="*/ 1958196 w 2277373"/>
              <a:gd name="connsiteY5" fmla="*/ 181155 h 1371600"/>
              <a:gd name="connsiteX6" fmla="*/ 2130724 w 2277373"/>
              <a:gd name="connsiteY6" fmla="*/ 250166 h 1371600"/>
              <a:gd name="connsiteX7" fmla="*/ 1682151 w 2277373"/>
              <a:gd name="connsiteY7" fmla="*/ 414068 h 1371600"/>
              <a:gd name="connsiteX8" fmla="*/ 1328468 w 2277373"/>
              <a:gd name="connsiteY8" fmla="*/ 595223 h 1371600"/>
              <a:gd name="connsiteX9" fmla="*/ 1509622 w 2277373"/>
              <a:gd name="connsiteY9" fmla="*/ 698740 h 1371600"/>
              <a:gd name="connsiteX10" fmla="*/ 1173192 w 2277373"/>
              <a:gd name="connsiteY10" fmla="*/ 914400 h 1371600"/>
              <a:gd name="connsiteX11" fmla="*/ 1406105 w 2277373"/>
              <a:gd name="connsiteY11" fmla="*/ 1061049 h 1371600"/>
              <a:gd name="connsiteX12" fmla="*/ 1337094 w 2277373"/>
              <a:gd name="connsiteY12" fmla="*/ 1095555 h 1371600"/>
              <a:gd name="connsiteX13" fmla="*/ 1311215 w 2277373"/>
              <a:gd name="connsiteY13" fmla="*/ 1104181 h 1371600"/>
              <a:gd name="connsiteX14" fmla="*/ 1259456 w 2277373"/>
              <a:gd name="connsiteY14" fmla="*/ 1138687 h 1371600"/>
              <a:gd name="connsiteX15" fmla="*/ 1190445 w 2277373"/>
              <a:gd name="connsiteY15" fmla="*/ 1173193 h 1371600"/>
              <a:gd name="connsiteX16" fmla="*/ 1112807 w 2277373"/>
              <a:gd name="connsiteY16" fmla="*/ 1233578 h 1371600"/>
              <a:gd name="connsiteX17" fmla="*/ 1086928 w 2277373"/>
              <a:gd name="connsiteY17" fmla="*/ 1250831 h 1371600"/>
              <a:gd name="connsiteX18" fmla="*/ 1078302 w 2277373"/>
              <a:gd name="connsiteY18" fmla="*/ 1276710 h 1371600"/>
              <a:gd name="connsiteX19" fmla="*/ 1026543 w 2277373"/>
              <a:gd name="connsiteY19" fmla="*/ 1302589 h 1371600"/>
              <a:gd name="connsiteX20" fmla="*/ 1000664 w 2277373"/>
              <a:gd name="connsiteY20" fmla="*/ 1337095 h 1371600"/>
              <a:gd name="connsiteX21" fmla="*/ 526211 w 2277373"/>
              <a:gd name="connsiteY21" fmla="*/ 1371600 h 1371600"/>
              <a:gd name="connsiteX22" fmla="*/ 138022 w 2277373"/>
              <a:gd name="connsiteY22" fmla="*/ 1268083 h 1371600"/>
              <a:gd name="connsiteX23" fmla="*/ 0 w 2277373"/>
              <a:gd name="connsiteY23" fmla="*/ 1259457 h 1371600"/>
              <a:gd name="connsiteX24" fmla="*/ 0 w 2277373"/>
              <a:gd name="connsiteY24" fmla="*/ 1259457 h 1371600"/>
              <a:gd name="connsiteX25" fmla="*/ 310551 w 2277373"/>
              <a:gd name="connsiteY25" fmla="*/ 1147314 h 1371600"/>
              <a:gd name="connsiteX26" fmla="*/ 146649 w 2277373"/>
              <a:gd name="connsiteY26" fmla="*/ 897148 h 1371600"/>
              <a:gd name="connsiteX27" fmla="*/ 465826 w 2277373"/>
              <a:gd name="connsiteY27" fmla="*/ 767751 h 1371600"/>
              <a:gd name="connsiteX28" fmla="*/ 94890 w 2277373"/>
              <a:gd name="connsiteY28" fmla="*/ 508959 h 1371600"/>
              <a:gd name="connsiteX29" fmla="*/ 17253 w 2277373"/>
              <a:gd name="connsiteY29" fmla="*/ 388189 h 1371600"/>
              <a:gd name="connsiteX30" fmla="*/ 422694 w 2277373"/>
              <a:gd name="connsiteY30" fmla="*/ 215661 h 1371600"/>
              <a:gd name="connsiteX31" fmla="*/ 733245 w 2277373"/>
              <a:gd name="connsiteY31" fmla="*/ 215661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77373" h="1371600">
                <a:moveTo>
                  <a:pt x="733245" y="215661"/>
                </a:moveTo>
                <a:lnTo>
                  <a:pt x="1078302" y="215661"/>
                </a:lnTo>
                <a:lnTo>
                  <a:pt x="1293962" y="172529"/>
                </a:lnTo>
                <a:lnTo>
                  <a:pt x="1699404" y="43132"/>
                </a:lnTo>
                <a:lnTo>
                  <a:pt x="2277373" y="0"/>
                </a:lnTo>
                <a:lnTo>
                  <a:pt x="1958196" y="181155"/>
                </a:lnTo>
                <a:lnTo>
                  <a:pt x="2130724" y="250166"/>
                </a:lnTo>
                <a:lnTo>
                  <a:pt x="1682151" y="414068"/>
                </a:lnTo>
                <a:lnTo>
                  <a:pt x="1328468" y="595223"/>
                </a:lnTo>
                <a:lnTo>
                  <a:pt x="1509622" y="698740"/>
                </a:lnTo>
                <a:lnTo>
                  <a:pt x="1173192" y="914400"/>
                </a:lnTo>
                <a:lnTo>
                  <a:pt x="1406105" y="1061049"/>
                </a:lnTo>
                <a:cubicBezTo>
                  <a:pt x="1383101" y="1072551"/>
                  <a:pt x="1360508" y="1084912"/>
                  <a:pt x="1337094" y="1095555"/>
                </a:cubicBezTo>
                <a:cubicBezTo>
                  <a:pt x="1328816" y="1099318"/>
                  <a:pt x="1318315" y="1098501"/>
                  <a:pt x="1311215" y="1104181"/>
                </a:cubicBezTo>
                <a:cubicBezTo>
                  <a:pt x="1257058" y="1147507"/>
                  <a:pt x="1338701" y="1118877"/>
                  <a:pt x="1259456" y="1138687"/>
                </a:cubicBezTo>
                <a:cubicBezTo>
                  <a:pt x="1156714" y="1215744"/>
                  <a:pt x="1287348" y="1124741"/>
                  <a:pt x="1190445" y="1173193"/>
                </a:cubicBezTo>
                <a:cubicBezTo>
                  <a:pt x="1125039" y="1205896"/>
                  <a:pt x="1155407" y="1198078"/>
                  <a:pt x="1112807" y="1233578"/>
                </a:cubicBezTo>
                <a:cubicBezTo>
                  <a:pt x="1104842" y="1240215"/>
                  <a:pt x="1095554" y="1245080"/>
                  <a:pt x="1086928" y="1250831"/>
                </a:cubicBezTo>
                <a:cubicBezTo>
                  <a:pt x="1084053" y="1259457"/>
                  <a:pt x="1083982" y="1269610"/>
                  <a:pt x="1078302" y="1276710"/>
                </a:cubicBezTo>
                <a:cubicBezTo>
                  <a:pt x="1066140" y="1291912"/>
                  <a:pt x="1043592" y="1296906"/>
                  <a:pt x="1026543" y="1302589"/>
                </a:cubicBezTo>
                <a:cubicBezTo>
                  <a:pt x="1007034" y="1331852"/>
                  <a:pt x="1016621" y="1321137"/>
                  <a:pt x="1000664" y="1337095"/>
                </a:cubicBezTo>
                <a:lnTo>
                  <a:pt x="526211" y="1371600"/>
                </a:lnTo>
                <a:lnTo>
                  <a:pt x="138022" y="1268083"/>
                </a:lnTo>
                <a:lnTo>
                  <a:pt x="0" y="1259457"/>
                </a:lnTo>
                <a:lnTo>
                  <a:pt x="0" y="1259457"/>
                </a:lnTo>
                <a:lnTo>
                  <a:pt x="310551" y="1147314"/>
                </a:lnTo>
                <a:lnTo>
                  <a:pt x="146649" y="897148"/>
                </a:lnTo>
                <a:lnTo>
                  <a:pt x="465826" y="767751"/>
                </a:lnTo>
                <a:lnTo>
                  <a:pt x="94890" y="508959"/>
                </a:lnTo>
                <a:lnTo>
                  <a:pt x="17253" y="388189"/>
                </a:lnTo>
                <a:lnTo>
                  <a:pt x="422694" y="215661"/>
                </a:lnTo>
                <a:lnTo>
                  <a:pt x="733245" y="215661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15" name="Vrije vorm 114"/>
          <p:cNvSpPr/>
          <p:nvPr/>
        </p:nvSpPr>
        <p:spPr>
          <a:xfrm>
            <a:off x="1258888" y="2173288"/>
            <a:ext cx="5624512" cy="2640012"/>
          </a:xfrm>
          <a:custGeom>
            <a:avLst/>
            <a:gdLst>
              <a:gd name="connsiteX0" fmla="*/ 5451894 w 5624422"/>
              <a:gd name="connsiteY0" fmla="*/ 0 h 2639683"/>
              <a:gd name="connsiteX1" fmla="*/ 4321834 w 5624422"/>
              <a:gd name="connsiteY1" fmla="*/ 0 h 2639683"/>
              <a:gd name="connsiteX2" fmla="*/ 3856007 w 5624422"/>
              <a:gd name="connsiteY2" fmla="*/ 258792 h 2639683"/>
              <a:gd name="connsiteX3" fmla="*/ 4045788 w 5624422"/>
              <a:gd name="connsiteY3" fmla="*/ 422694 h 2639683"/>
              <a:gd name="connsiteX4" fmla="*/ 3252158 w 5624422"/>
              <a:gd name="connsiteY4" fmla="*/ 974785 h 2639683"/>
              <a:gd name="connsiteX5" fmla="*/ 2363637 w 5624422"/>
              <a:gd name="connsiteY5" fmla="*/ 1268083 h 2639683"/>
              <a:gd name="connsiteX6" fmla="*/ 1371600 w 5624422"/>
              <a:gd name="connsiteY6" fmla="*/ 1388852 h 2639683"/>
              <a:gd name="connsiteX7" fmla="*/ 8626 w 5624422"/>
              <a:gd name="connsiteY7" fmla="*/ 1181818 h 2639683"/>
              <a:gd name="connsiteX8" fmla="*/ 8626 w 5624422"/>
              <a:gd name="connsiteY8" fmla="*/ 1759788 h 2639683"/>
              <a:gd name="connsiteX9" fmla="*/ 1388852 w 5624422"/>
              <a:gd name="connsiteY9" fmla="*/ 1906437 h 2639683"/>
              <a:gd name="connsiteX10" fmla="*/ 2380890 w 5624422"/>
              <a:gd name="connsiteY10" fmla="*/ 1906437 h 2639683"/>
              <a:gd name="connsiteX11" fmla="*/ 3252158 w 5624422"/>
              <a:gd name="connsiteY11" fmla="*/ 1906437 h 2639683"/>
              <a:gd name="connsiteX12" fmla="*/ 4321834 w 5624422"/>
              <a:gd name="connsiteY12" fmla="*/ 1639018 h 2639683"/>
              <a:gd name="connsiteX13" fmla="*/ 4770407 w 5624422"/>
              <a:gd name="connsiteY13" fmla="*/ 1492369 h 2639683"/>
              <a:gd name="connsiteX14" fmla="*/ 4537494 w 5624422"/>
              <a:gd name="connsiteY14" fmla="*/ 1708030 h 2639683"/>
              <a:gd name="connsiteX15" fmla="*/ 4822166 w 5624422"/>
              <a:gd name="connsiteY15" fmla="*/ 1725283 h 2639683"/>
              <a:gd name="connsiteX16" fmla="*/ 4330460 w 5624422"/>
              <a:gd name="connsiteY16" fmla="*/ 2113471 h 2639683"/>
              <a:gd name="connsiteX17" fmla="*/ 3243532 w 5624422"/>
              <a:gd name="connsiteY17" fmla="*/ 2562045 h 2639683"/>
              <a:gd name="connsiteX18" fmla="*/ 2380890 w 5624422"/>
              <a:gd name="connsiteY18" fmla="*/ 2544792 h 2639683"/>
              <a:gd name="connsiteX19" fmla="*/ 1371600 w 5624422"/>
              <a:gd name="connsiteY19" fmla="*/ 2553418 h 2639683"/>
              <a:gd name="connsiteX20" fmla="*/ 0 w 5624422"/>
              <a:gd name="connsiteY20" fmla="*/ 2544792 h 2639683"/>
              <a:gd name="connsiteX21" fmla="*/ 8626 w 5624422"/>
              <a:gd name="connsiteY21" fmla="*/ 2639683 h 2639683"/>
              <a:gd name="connsiteX22" fmla="*/ 1380226 w 5624422"/>
              <a:gd name="connsiteY22" fmla="*/ 2631056 h 2639683"/>
              <a:gd name="connsiteX23" fmla="*/ 2389517 w 5624422"/>
              <a:gd name="connsiteY23" fmla="*/ 2622430 h 2639683"/>
              <a:gd name="connsiteX24" fmla="*/ 3243532 w 5624422"/>
              <a:gd name="connsiteY24" fmla="*/ 2631056 h 2639683"/>
              <a:gd name="connsiteX25" fmla="*/ 4330460 w 5624422"/>
              <a:gd name="connsiteY25" fmla="*/ 2441275 h 2639683"/>
              <a:gd name="connsiteX26" fmla="*/ 5132717 w 5624422"/>
              <a:gd name="connsiteY26" fmla="*/ 2303252 h 2639683"/>
              <a:gd name="connsiteX27" fmla="*/ 5624422 w 5624422"/>
              <a:gd name="connsiteY27" fmla="*/ 120769 h 2639683"/>
              <a:gd name="connsiteX28" fmla="*/ 5451894 w 5624422"/>
              <a:gd name="connsiteY28" fmla="*/ 0 h 263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24422" h="2639683">
                <a:moveTo>
                  <a:pt x="5451894" y="0"/>
                </a:moveTo>
                <a:lnTo>
                  <a:pt x="4321834" y="0"/>
                </a:lnTo>
                <a:lnTo>
                  <a:pt x="3856007" y="258792"/>
                </a:lnTo>
                <a:lnTo>
                  <a:pt x="4045788" y="422694"/>
                </a:lnTo>
                <a:lnTo>
                  <a:pt x="3252158" y="974785"/>
                </a:lnTo>
                <a:lnTo>
                  <a:pt x="2363637" y="1268083"/>
                </a:lnTo>
                <a:lnTo>
                  <a:pt x="1371600" y="1388852"/>
                </a:lnTo>
                <a:lnTo>
                  <a:pt x="8626" y="1181818"/>
                </a:lnTo>
                <a:lnTo>
                  <a:pt x="8626" y="1759788"/>
                </a:lnTo>
                <a:lnTo>
                  <a:pt x="1388852" y="1906437"/>
                </a:lnTo>
                <a:lnTo>
                  <a:pt x="2380890" y="1906437"/>
                </a:lnTo>
                <a:lnTo>
                  <a:pt x="3252158" y="1906437"/>
                </a:lnTo>
                <a:lnTo>
                  <a:pt x="4321834" y="1639018"/>
                </a:lnTo>
                <a:lnTo>
                  <a:pt x="4770407" y="1492369"/>
                </a:lnTo>
                <a:lnTo>
                  <a:pt x="4537494" y="1708030"/>
                </a:lnTo>
                <a:lnTo>
                  <a:pt x="4822166" y="1725283"/>
                </a:lnTo>
                <a:lnTo>
                  <a:pt x="4330460" y="2113471"/>
                </a:lnTo>
                <a:lnTo>
                  <a:pt x="3243532" y="2562045"/>
                </a:lnTo>
                <a:lnTo>
                  <a:pt x="2380890" y="2544792"/>
                </a:lnTo>
                <a:lnTo>
                  <a:pt x="1371600" y="2553418"/>
                </a:lnTo>
                <a:lnTo>
                  <a:pt x="0" y="2544792"/>
                </a:lnTo>
                <a:lnTo>
                  <a:pt x="8626" y="2639683"/>
                </a:lnTo>
                <a:lnTo>
                  <a:pt x="1380226" y="2631056"/>
                </a:lnTo>
                <a:lnTo>
                  <a:pt x="2389517" y="2622430"/>
                </a:lnTo>
                <a:lnTo>
                  <a:pt x="3243532" y="2631056"/>
                </a:lnTo>
                <a:lnTo>
                  <a:pt x="4330460" y="2441275"/>
                </a:lnTo>
                <a:lnTo>
                  <a:pt x="5132717" y="2303252"/>
                </a:lnTo>
                <a:lnTo>
                  <a:pt x="5624422" y="120769"/>
                </a:lnTo>
                <a:lnTo>
                  <a:pt x="5451894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ln w="3175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28" name="Vrije vorm 127"/>
          <p:cNvSpPr/>
          <p:nvPr/>
        </p:nvSpPr>
        <p:spPr>
          <a:xfrm>
            <a:off x="1250954" y="2416176"/>
            <a:ext cx="1966913" cy="146050"/>
          </a:xfrm>
          <a:custGeom>
            <a:avLst/>
            <a:gdLst>
              <a:gd name="connsiteX0" fmla="*/ 0 w 1966823"/>
              <a:gd name="connsiteY0" fmla="*/ 8627 h 146649"/>
              <a:gd name="connsiteX1" fmla="*/ 500332 w 1966823"/>
              <a:gd name="connsiteY1" fmla="*/ 25879 h 146649"/>
              <a:gd name="connsiteX2" fmla="*/ 1388853 w 1966823"/>
              <a:gd name="connsiteY2" fmla="*/ 17253 h 146649"/>
              <a:gd name="connsiteX3" fmla="*/ 1742536 w 1966823"/>
              <a:gd name="connsiteY3" fmla="*/ 8627 h 146649"/>
              <a:gd name="connsiteX4" fmla="*/ 1966823 w 1966823"/>
              <a:gd name="connsiteY4" fmla="*/ 0 h 146649"/>
              <a:gd name="connsiteX5" fmla="*/ 1639019 w 1966823"/>
              <a:gd name="connsiteY5" fmla="*/ 86264 h 146649"/>
              <a:gd name="connsiteX6" fmla="*/ 1380227 w 1966823"/>
              <a:gd name="connsiteY6" fmla="*/ 94891 h 146649"/>
              <a:gd name="connsiteX7" fmla="*/ 8627 w 1966823"/>
              <a:gd name="connsiteY7" fmla="*/ 146649 h 146649"/>
              <a:gd name="connsiteX8" fmla="*/ 0 w 1966823"/>
              <a:gd name="connsiteY8" fmla="*/ 8627 h 14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823" h="146649">
                <a:moveTo>
                  <a:pt x="0" y="8627"/>
                </a:moveTo>
                <a:lnTo>
                  <a:pt x="500332" y="25879"/>
                </a:lnTo>
                <a:lnTo>
                  <a:pt x="1388853" y="17253"/>
                </a:lnTo>
                <a:lnTo>
                  <a:pt x="1742536" y="8627"/>
                </a:lnTo>
                <a:lnTo>
                  <a:pt x="1966823" y="0"/>
                </a:lnTo>
                <a:lnTo>
                  <a:pt x="1639019" y="86264"/>
                </a:lnTo>
                <a:lnTo>
                  <a:pt x="1380227" y="94891"/>
                </a:lnTo>
                <a:lnTo>
                  <a:pt x="8627" y="146649"/>
                </a:lnTo>
                <a:lnTo>
                  <a:pt x="0" y="862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33" name="Vrije vorm 132"/>
          <p:cNvSpPr/>
          <p:nvPr/>
        </p:nvSpPr>
        <p:spPr>
          <a:xfrm>
            <a:off x="4284665" y="2205038"/>
            <a:ext cx="473075" cy="811212"/>
          </a:xfrm>
          <a:custGeom>
            <a:avLst/>
            <a:gdLst>
              <a:gd name="connsiteX0" fmla="*/ 0 w 474453"/>
              <a:gd name="connsiteY0" fmla="*/ 8626 h 810883"/>
              <a:gd name="connsiteX1" fmla="*/ 17253 w 474453"/>
              <a:gd name="connsiteY1" fmla="*/ 353683 h 810883"/>
              <a:gd name="connsiteX2" fmla="*/ 69011 w 474453"/>
              <a:gd name="connsiteY2" fmla="*/ 707366 h 810883"/>
              <a:gd name="connsiteX3" fmla="*/ 112143 w 474453"/>
              <a:gd name="connsiteY3" fmla="*/ 785004 h 810883"/>
              <a:gd name="connsiteX4" fmla="*/ 250166 w 474453"/>
              <a:gd name="connsiteY4" fmla="*/ 810883 h 810883"/>
              <a:gd name="connsiteX5" fmla="*/ 370936 w 474453"/>
              <a:gd name="connsiteY5" fmla="*/ 690113 h 810883"/>
              <a:gd name="connsiteX6" fmla="*/ 431321 w 474453"/>
              <a:gd name="connsiteY6" fmla="*/ 405441 h 810883"/>
              <a:gd name="connsiteX7" fmla="*/ 474453 w 474453"/>
              <a:gd name="connsiteY7" fmla="*/ 0 h 810883"/>
              <a:gd name="connsiteX8" fmla="*/ 0 w 474453"/>
              <a:gd name="connsiteY8" fmla="*/ 8626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453" h="810883">
                <a:moveTo>
                  <a:pt x="0" y="8626"/>
                </a:moveTo>
                <a:lnTo>
                  <a:pt x="17253" y="353683"/>
                </a:lnTo>
                <a:lnTo>
                  <a:pt x="69011" y="707366"/>
                </a:lnTo>
                <a:lnTo>
                  <a:pt x="112143" y="785004"/>
                </a:lnTo>
                <a:lnTo>
                  <a:pt x="250166" y="810883"/>
                </a:lnTo>
                <a:lnTo>
                  <a:pt x="370936" y="690113"/>
                </a:lnTo>
                <a:lnTo>
                  <a:pt x="431321" y="405441"/>
                </a:lnTo>
                <a:lnTo>
                  <a:pt x="474453" y="0"/>
                </a:lnTo>
                <a:lnTo>
                  <a:pt x="0" y="8626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2627317" y="1557339"/>
            <a:ext cx="3175" cy="4413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3635375" y="1557339"/>
            <a:ext cx="0" cy="44132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5580063" y="1557339"/>
            <a:ext cx="0" cy="44132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4500563" y="1557339"/>
            <a:ext cx="0" cy="44132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33" name="Tekstvak 135"/>
          <p:cNvSpPr txBox="1">
            <a:spLocks noChangeArrowheads="1"/>
          </p:cNvSpPr>
          <p:nvPr/>
        </p:nvSpPr>
        <p:spPr bwMode="auto">
          <a:xfrm>
            <a:off x="1230313" y="4911725"/>
            <a:ext cx="182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zand-, leem en kleilagen</a:t>
            </a:r>
          </a:p>
        </p:txBody>
      </p:sp>
      <p:sp>
        <p:nvSpPr>
          <p:cNvPr id="7234" name="Tekstvak 136"/>
          <p:cNvSpPr txBox="1">
            <a:spLocks noChangeArrowheads="1"/>
          </p:cNvSpPr>
          <p:nvPr/>
        </p:nvSpPr>
        <p:spPr bwMode="auto">
          <a:xfrm>
            <a:off x="3751265" y="6094414"/>
            <a:ext cx="35575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grof grindhoudend zand                                         Pleistoceen    </a:t>
            </a:r>
          </a:p>
        </p:txBody>
      </p:sp>
      <p:sp>
        <p:nvSpPr>
          <p:cNvPr id="7235" name="Tekstvak 137"/>
          <p:cNvSpPr txBox="1">
            <a:spLocks noChangeArrowheads="1"/>
          </p:cNvSpPr>
          <p:nvPr/>
        </p:nvSpPr>
        <p:spPr bwMode="auto">
          <a:xfrm>
            <a:off x="4529139" y="3251200"/>
            <a:ext cx="1016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Hollandveen</a:t>
            </a:r>
          </a:p>
        </p:txBody>
      </p:sp>
      <p:sp>
        <p:nvSpPr>
          <p:cNvPr id="7236" name="Tekstvak 138"/>
          <p:cNvSpPr txBox="1">
            <a:spLocks noChangeArrowheads="1"/>
          </p:cNvSpPr>
          <p:nvPr/>
        </p:nvSpPr>
        <p:spPr bwMode="auto">
          <a:xfrm>
            <a:off x="6611939" y="4305301"/>
            <a:ext cx="696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rivierduin</a:t>
            </a:r>
          </a:p>
        </p:txBody>
      </p:sp>
      <p:sp>
        <p:nvSpPr>
          <p:cNvPr id="7237" name="Tekstvak 139"/>
          <p:cNvSpPr txBox="1">
            <a:spLocks noChangeArrowheads="1"/>
          </p:cNvSpPr>
          <p:nvPr/>
        </p:nvSpPr>
        <p:spPr bwMode="auto">
          <a:xfrm>
            <a:off x="1557342" y="4235450"/>
            <a:ext cx="7334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fluviatiel</a:t>
            </a:r>
          </a:p>
        </p:txBody>
      </p:sp>
      <p:sp>
        <p:nvSpPr>
          <p:cNvPr id="7238" name="Tekstvak 140"/>
          <p:cNvSpPr txBox="1">
            <a:spLocks noChangeArrowheads="1"/>
          </p:cNvSpPr>
          <p:nvPr/>
        </p:nvSpPr>
        <p:spPr bwMode="auto">
          <a:xfrm>
            <a:off x="1344615" y="2841625"/>
            <a:ext cx="800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peri marien</a:t>
            </a:r>
          </a:p>
        </p:txBody>
      </p:sp>
      <p:cxnSp>
        <p:nvCxnSpPr>
          <p:cNvPr id="97" name="Rechte verbindingslijn 96"/>
          <p:cNvCxnSpPr/>
          <p:nvPr/>
        </p:nvCxnSpPr>
        <p:spPr>
          <a:xfrm>
            <a:off x="8340725" y="2708275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97"/>
          <p:cNvCxnSpPr/>
          <p:nvPr/>
        </p:nvCxnSpPr>
        <p:spPr>
          <a:xfrm>
            <a:off x="8316913" y="3733800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chte verbindingslijn 103"/>
          <p:cNvCxnSpPr/>
          <p:nvPr/>
        </p:nvCxnSpPr>
        <p:spPr>
          <a:xfrm>
            <a:off x="8323263" y="4221163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104"/>
          <p:cNvCxnSpPr/>
          <p:nvPr/>
        </p:nvCxnSpPr>
        <p:spPr>
          <a:xfrm>
            <a:off x="7885113" y="3695700"/>
            <a:ext cx="306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chte verbindingslijn 106"/>
          <p:cNvCxnSpPr/>
          <p:nvPr/>
        </p:nvCxnSpPr>
        <p:spPr>
          <a:xfrm>
            <a:off x="7869241" y="2349500"/>
            <a:ext cx="306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echte verbindingslijn 109"/>
          <p:cNvCxnSpPr/>
          <p:nvPr/>
        </p:nvCxnSpPr>
        <p:spPr>
          <a:xfrm>
            <a:off x="8316913" y="3789363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rije vorm 9"/>
          <p:cNvSpPr/>
          <p:nvPr/>
        </p:nvSpPr>
        <p:spPr>
          <a:xfrm>
            <a:off x="7124701" y="2001838"/>
            <a:ext cx="1630363" cy="2406650"/>
          </a:xfrm>
          <a:custGeom>
            <a:avLst/>
            <a:gdLst>
              <a:gd name="connsiteX0" fmla="*/ 1613139 w 1630392"/>
              <a:gd name="connsiteY0" fmla="*/ 2225615 h 2406770"/>
              <a:gd name="connsiteX1" fmla="*/ 1138687 w 1630392"/>
              <a:gd name="connsiteY1" fmla="*/ 2070340 h 2406770"/>
              <a:gd name="connsiteX2" fmla="*/ 776377 w 1630392"/>
              <a:gd name="connsiteY2" fmla="*/ 1915064 h 2406770"/>
              <a:gd name="connsiteX3" fmla="*/ 431321 w 1630392"/>
              <a:gd name="connsiteY3" fmla="*/ 1656272 h 2406770"/>
              <a:gd name="connsiteX4" fmla="*/ 595223 w 1630392"/>
              <a:gd name="connsiteY4" fmla="*/ 1682151 h 2406770"/>
              <a:gd name="connsiteX5" fmla="*/ 474453 w 1630392"/>
              <a:gd name="connsiteY5" fmla="*/ 1509623 h 2406770"/>
              <a:gd name="connsiteX6" fmla="*/ 767751 w 1630392"/>
              <a:gd name="connsiteY6" fmla="*/ 1621766 h 2406770"/>
              <a:gd name="connsiteX7" fmla="*/ 1613139 w 1630392"/>
              <a:gd name="connsiteY7" fmla="*/ 1751163 h 2406770"/>
              <a:gd name="connsiteX8" fmla="*/ 1604513 w 1630392"/>
              <a:gd name="connsiteY8" fmla="*/ 845389 h 2406770"/>
              <a:gd name="connsiteX9" fmla="*/ 1061049 w 1630392"/>
              <a:gd name="connsiteY9" fmla="*/ 819510 h 2406770"/>
              <a:gd name="connsiteX10" fmla="*/ 681487 w 1630392"/>
              <a:gd name="connsiteY10" fmla="*/ 681487 h 2406770"/>
              <a:gd name="connsiteX11" fmla="*/ 552090 w 1630392"/>
              <a:gd name="connsiteY11" fmla="*/ 534838 h 2406770"/>
              <a:gd name="connsiteX12" fmla="*/ 672860 w 1630392"/>
              <a:gd name="connsiteY12" fmla="*/ 543464 h 2406770"/>
              <a:gd name="connsiteX13" fmla="*/ 586596 w 1630392"/>
              <a:gd name="connsiteY13" fmla="*/ 465827 h 2406770"/>
              <a:gd name="connsiteX14" fmla="*/ 586596 w 1630392"/>
              <a:gd name="connsiteY14" fmla="*/ 465827 h 2406770"/>
              <a:gd name="connsiteX15" fmla="*/ 414068 w 1630392"/>
              <a:gd name="connsiteY15" fmla="*/ 327804 h 2406770"/>
              <a:gd name="connsiteX16" fmla="*/ 871268 w 1630392"/>
              <a:gd name="connsiteY16" fmla="*/ 353683 h 2406770"/>
              <a:gd name="connsiteX17" fmla="*/ 1414732 w 1630392"/>
              <a:gd name="connsiteY17" fmla="*/ 163902 h 2406770"/>
              <a:gd name="connsiteX18" fmla="*/ 776377 w 1630392"/>
              <a:gd name="connsiteY18" fmla="*/ 0 h 2406770"/>
              <a:gd name="connsiteX19" fmla="*/ 112143 w 1630392"/>
              <a:gd name="connsiteY19" fmla="*/ 172529 h 2406770"/>
              <a:gd name="connsiteX20" fmla="*/ 0 w 1630392"/>
              <a:gd name="connsiteY20" fmla="*/ 336430 h 2406770"/>
              <a:gd name="connsiteX21" fmla="*/ 224287 w 1630392"/>
              <a:gd name="connsiteY21" fmla="*/ 1897812 h 2406770"/>
              <a:gd name="connsiteX22" fmla="*/ 1431985 w 1630392"/>
              <a:gd name="connsiteY22" fmla="*/ 2346385 h 2406770"/>
              <a:gd name="connsiteX23" fmla="*/ 1630392 w 1630392"/>
              <a:gd name="connsiteY23" fmla="*/ 2406770 h 2406770"/>
              <a:gd name="connsiteX24" fmla="*/ 1613139 w 1630392"/>
              <a:gd name="connsiteY24" fmla="*/ 2225615 h 240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30392" h="2406770">
                <a:moveTo>
                  <a:pt x="1613139" y="2225615"/>
                </a:moveTo>
                <a:lnTo>
                  <a:pt x="1138687" y="2070340"/>
                </a:lnTo>
                <a:lnTo>
                  <a:pt x="776377" y="1915064"/>
                </a:lnTo>
                <a:lnTo>
                  <a:pt x="431321" y="1656272"/>
                </a:lnTo>
                <a:lnTo>
                  <a:pt x="595223" y="1682151"/>
                </a:lnTo>
                <a:lnTo>
                  <a:pt x="474453" y="1509623"/>
                </a:lnTo>
                <a:lnTo>
                  <a:pt x="767751" y="1621766"/>
                </a:lnTo>
                <a:lnTo>
                  <a:pt x="1613139" y="1751163"/>
                </a:lnTo>
                <a:cubicBezTo>
                  <a:pt x="1610264" y="1449238"/>
                  <a:pt x="1607388" y="1147314"/>
                  <a:pt x="1604513" y="845389"/>
                </a:cubicBezTo>
                <a:lnTo>
                  <a:pt x="1061049" y="819510"/>
                </a:lnTo>
                <a:lnTo>
                  <a:pt x="681487" y="681487"/>
                </a:lnTo>
                <a:lnTo>
                  <a:pt x="552090" y="534838"/>
                </a:lnTo>
                <a:lnTo>
                  <a:pt x="672860" y="543464"/>
                </a:lnTo>
                <a:lnTo>
                  <a:pt x="586596" y="465827"/>
                </a:lnTo>
                <a:lnTo>
                  <a:pt x="586596" y="465827"/>
                </a:lnTo>
                <a:lnTo>
                  <a:pt x="414068" y="327804"/>
                </a:lnTo>
                <a:lnTo>
                  <a:pt x="871268" y="353683"/>
                </a:lnTo>
                <a:lnTo>
                  <a:pt x="1414732" y="163902"/>
                </a:lnTo>
                <a:lnTo>
                  <a:pt x="776377" y="0"/>
                </a:lnTo>
                <a:lnTo>
                  <a:pt x="112143" y="172529"/>
                </a:lnTo>
                <a:lnTo>
                  <a:pt x="0" y="336430"/>
                </a:lnTo>
                <a:lnTo>
                  <a:pt x="224287" y="1897812"/>
                </a:lnTo>
                <a:lnTo>
                  <a:pt x="1431985" y="2346385"/>
                </a:lnTo>
                <a:lnTo>
                  <a:pt x="1630392" y="2406770"/>
                </a:lnTo>
                <a:lnTo>
                  <a:pt x="1613139" y="222561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11" name="Vrije vorm 110"/>
          <p:cNvSpPr/>
          <p:nvPr/>
        </p:nvSpPr>
        <p:spPr>
          <a:xfrm>
            <a:off x="5986466" y="2173291"/>
            <a:ext cx="2786063" cy="3260725"/>
          </a:xfrm>
          <a:custGeom>
            <a:avLst/>
            <a:gdLst>
              <a:gd name="connsiteX0" fmla="*/ 2769079 w 2786332"/>
              <a:gd name="connsiteY0" fmla="*/ 3131388 h 3260785"/>
              <a:gd name="connsiteX1" fmla="*/ 2544793 w 2786332"/>
              <a:gd name="connsiteY1" fmla="*/ 3122762 h 3260785"/>
              <a:gd name="connsiteX2" fmla="*/ 2346385 w 2786332"/>
              <a:gd name="connsiteY2" fmla="*/ 3079630 h 3260785"/>
              <a:gd name="connsiteX3" fmla="*/ 2078966 w 2786332"/>
              <a:gd name="connsiteY3" fmla="*/ 3001992 h 3260785"/>
              <a:gd name="connsiteX4" fmla="*/ 1897811 w 2786332"/>
              <a:gd name="connsiteY4" fmla="*/ 2984739 h 3260785"/>
              <a:gd name="connsiteX5" fmla="*/ 1733910 w 2786332"/>
              <a:gd name="connsiteY5" fmla="*/ 3001992 h 3260785"/>
              <a:gd name="connsiteX6" fmla="*/ 1621766 w 2786332"/>
              <a:gd name="connsiteY6" fmla="*/ 3096883 h 3260785"/>
              <a:gd name="connsiteX7" fmla="*/ 1578634 w 2786332"/>
              <a:gd name="connsiteY7" fmla="*/ 3165894 h 3260785"/>
              <a:gd name="connsiteX8" fmla="*/ 1328468 w 2786332"/>
              <a:gd name="connsiteY8" fmla="*/ 3260785 h 3260785"/>
              <a:gd name="connsiteX9" fmla="*/ 1061049 w 2786332"/>
              <a:gd name="connsiteY9" fmla="*/ 3234905 h 3260785"/>
              <a:gd name="connsiteX10" fmla="*/ 638355 w 2786332"/>
              <a:gd name="connsiteY10" fmla="*/ 3071003 h 3260785"/>
              <a:gd name="connsiteX11" fmla="*/ 439947 w 2786332"/>
              <a:gd name="connsiteY11" fmla="*/ 2984739 h 3260785"/>
              <a:gd name="connsiteX12" fmla="*/ 120770 w 2786332"/>
              <a:gd name="connsiteY12" fmla="*/ 2932981 h 3260785"/>
              <a:gd name="connsiteX13" fmla="*/ 0 w 2786332"/>
              <a:gd name="connsiteY13" fmla="*/ 2932981 h 3260785"/>
              <a:gd name="connsiteX14" fmla="*/ 181155 w 2786332"/>
              <a:gd name="connsiteY14" fmla="*/ 2260120 h 3260785"/>
              <a:gd name="connsiteX15" fmla="*/ 457200 w 2786332"/>
              <a:gd name="connsiteY15" fmla="*/ 1173192 h 3260785"/>
              <a:gd name="connsiteX16" fmla="*/ 569343 w 2786332"/>
              <a:gd name="connsiteY16" fmla="*/ 569343 h 3260785"/>
              <a:gd name="connsiteX17" fmla="*/ 715993 w 2786332"/>
              <a:gd name="connsiteY17" fmla="*/ 0 h 3260785"/>
              <a:gd name="connsiteX18" fmla="*/ 1233577 w 2786332"/>
              <a:gd name="connsiteY18" fmla="*/ 0 h 3260785"/>
              <a:gd name="connsiteX19" fmla="*/ 1259457 w 2786332"/>
              <a:gd name="connsiteY19" fmla="*/ 0 h 3260785"/>
              <a:gd name="connsiteX20" fmla="*/ 1328468 w 2786332"/>
              <a:gd name="connsiteY20" fmla="*/ 750498 h 3260785"/>
              <a:gd name="connsiteX21" fmla="*/ 1406106 w 2786332"/>
              <a:gd name="connsiteY21" fmla="*/ 1431985 h 3260785"/>
              <a:gd name="connsiteX22" fmla="*/ 1492370 w 2786332"/>
              <a:gd name="connsiteY22" fmla="*/ 1673524 h 3260785"/>
              <a:gd name="connsiteX23" fmla="*/ 1871932 w 2786332"/>
              <a:gd name="connsiteY23" fmla="*/ 1828800 h 3260785"/>
              <a:gd name="connsiteX24" fmla="*/ 2786332 w 2786332"/>
              <a:gd name="connsiteY24" fmla="*/ 2156603 h 3260785"/>
              <a:gd name="connsiteX25" fmla="*/ 2769079 w 2786332"/>
              <a:gd name="connsiteY25" fmla="*/ 2208362 h 3260785"/>
              <a:gd name="connsiteX26" fmla="*/ 2769079 w 2786332"/>
              <a:gd name="connsiteY26" fmla="*/ 3131388 h 3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86332" h="3260785">
                <a:moveTo>
                  <a:pt x="2769079" y="3131388"/>
                </a:moveTo>
                <a:lnTo>
                  <a:pt x="2544793" y="3122762"/>
                </a:lnTo>
                <a:lnTo>
                  <a:pt x="2346385" y="3079630"/>
                </a:lnTo>
                <a:lnTo>
                  <a:pt x="2078966" y="3001992"/>
                </a:lnTo>
                <a:lnTo>
                  <a:pt x="1897811" y="2984739"/>
                </a:lnTo>
                <a:lnTo>
                  <a:pt x="1733910" y="3001992"/>
                </a:lnTo>
                <a:lnTo>
                  <a:pt x="1621766" y="3096883"/>
                </a:lnTo>
                <a:lnTo>
                  <a:pt x="1578634" y="3165894"/>
                </a:lnTo>
                <a:lnTo>
                  <a:pt x="1328468" y="3260785"/>
                </a:lnTo>
                <a:lnTo>
                  <a:pt x="1061049" y="3234905"/>
                </a:lnTo>
                <a:lnTo>
                  <a:pt x="638355" y="3071003"/>
                </a:lnTo>
                <a:lnTo>
                  <a:pt x="439947" y="2984739"/>
                </a:lnTo>
                <a:lnTo>
                  <a:pt x="120770" y="2932981"/>
                </a:lnTo>
                <a:lnTo>
                  <a:pt x="0" y="2932981"/>
                </a:lnTo>
                <a:lnTo>
                  <a:pt x="181155" y="2260120"/>
                </a:lnTo>
                <a:lnTo>
                  <a:pt x="457200" y="1173192"/>
                </a:lnTo>
                <a:lnTo>
                  <a:pt x="569343" y="569343"/>
                </a:lnTo>
                <a:lnTo>
                  <a:pt x="715993" y="0"/>
                </a:lnTo>
                <a:lnTo>
                  <a:pt x="1233577" y="0"/>
                </a:lnTo>
                <a:lnTo>
                  <a:pt x="1259457" y="0"/>
                </a:lnTo>
                <a:lnTo>
                  <a:pt x="1328468" y="750498"/>
                </a:lnTo>
                <a:lnTo>
                  <a:pt x="1406106" y="1431985"/>
                </a:lnTo>
                <a:lnTo>
                  <a:pt x="1492370" y="1673524"/>
                </a:lnTo>
                <a:lnTo>
                  <a:pt x="1871932" y="1828800"/>
                </a:lnTo>
                <a:lnTo>
                  <a:pt x="2786332" y="2156603"/>
                </a:lnTo>
                <a:lnTo>
                  <a:pt x="2769079" y="2208362"/>
                </a:lnTo>
                <a:cubicBezTo>
                  <a:pt x="2766204" y="2521788"/>
                  <a:pt x="2763328" y="2835215"/>
                  <a:pt x="2769079" y="3131388"/>
                </a:cubicBezTo>
                <a:close/>
              </a:path>
            </a:pathLst>
          </a:custGeom>
          <a:solidFill>
            <a:srgbClr val="FFC000">
              <a:tint val="66000"/>
              <a:satMod val="16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cxnSp>
        <p:nvCxnSpPr>
          <p:cNvPr id="27" name="Rechte verbindingslijn 26"/>
          <p:cNvCxnSpPr/>
          <p:nvPr/>
        </p:nvCxnSpPr>
        <p:spPr>
          <a:xfrm>
            <a:off x="6588125" y="1557339"/>
            <a:ext cx="0" cy="4413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7308851" y="1557339"/>
            <a:ext cx="0" cy="4413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7885113" y="1557339"/>
            <a:ext cx="0" cy="44132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1258892" y="2781300"/>
            <a:ext cx="74898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1258892" y="4005263"/>
            <a:ext cx="748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1258892" y="5229225"/>
            <a:ext cx="748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53" name="Tekstvak 23"/>
          <p:cNvSpPr txBox="1">
            <a:spLocks noChangeArrowheads="1"/>
          </p:cNvSpPr>
          <p:nvPr/>
        </p:nvSpPr>
        <p:spPr bwMode="auto">
          <a:xfrm>
            <a:off x="971549" y="1268413"/>
            <a:ext cx="803433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800" dirty="0">
                <a:solidFill>
                  <a:prstClr val="black"/>
                </a:solidFill>
              </a:rPr>
              <a:t>  </a:t>
            </a:r>
            <a:r>
              <a:rPr lang="nl-NL" altLang="nl-NL" sz="1200" dirty="0">
                <a:solidFill>
                  <a:prstClr val="black"/>
                </a:solidFill>
              </a:rPr>
              <a:t>CN17                             BL82                    GW63           AD20                      NK67                    OR47           AD55      AD147              AN5</a:t>
            </a:r>
          </a:p>
        </p:txBody>
      </p:sp>
      <p:sp>
        <p:nvSpPr>
          <p:cNvPr id="7254" name="Tekstvak 25"/>
          <p:cNvSpPr txBox="1">
            <a:spLocks noChangeArrowheads="1"/>
          </p:cNvSpPr>
          <p:nvPr/>
        </p:nvSpPr>
        <p:spPr bwMode="auto">
          <a:xfrm>
            <a:off x="8388354" y="4724401"/>
            <a:ext cx="358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1,0</a:t>
            </a:r>
          </a:p>
        </p:txBody>
      </p:sp>
      <p:sp>
        <p:nvSpPr>
          <p:cNvPr id="7255" name="Tekstvak 136"/>
          <p:cNvSpPr txBox="1">
            <a:spLocks noChangeArrowheads="1"/>
          </p:cNvSpPr>
          <p:nvPr/>
        </p:nvSpPr>
        <p:spPr bwMode="auto">
          <a:xfrm>
            <a:off x="8388354" y="5837239"/>
            <a:ext cx="358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1,0</a:t>
            </a:r>
          </a:p>
        </p:txBody>
      </p:sp>
      <p:sp>
        <p:nvSpPr>
          <p:cNvPr id="7256" name="Tekstvak 137"/>
          <p:cNvSpPr txBox="1">
            <a:spLocks noChangeArrowheads="1"/>
          </p:cNvSpPr>
          <p:nvPr/>
        </p:nvSpPr>
        <p:spPr bwMode="auto">
          <a:xfrm>
            <a:off x="8389942" y="3789363"/>
            <a:ext cx="358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1,8</a:t>
            </a:r>
          </a:p>
        </p:txBody>
      </p:sp>
      <p:sp>
        <p:nvSpPr>
          <p:cNvPr id="7257" name="Tekstvak 138"/>
          <p:cNvSpPr txBox="1">
            <a:spLocks noChangeArrowheads="1"/>
          </p:cNvSpPr>
          <p:nvPr/>
        </p:nvSpPr>
        <p:spPr bwMode="auto">
          <a:xfrm>
            <a:off x="8461379" y="5229228"/>
            <a:ext cx="358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258" name="Tekstvak 139"/>
          <p:cNvSpPr txBox="1">
            <a:spLocks noChangeArrowheads="1"/>
          </p:cNvSpPr>
          <p:nvPr/>
        </p:nvSpPr>
        <p:spPr bwMode="auto">
          <a:xfrm>
            <a:off x="8461379" y="2965453"/>
            <a:ext cx="358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7259" name="Tekstvak 136"/>
          <p:cNvSpPr txBox="1">
            <a:spLocks noChangeArrowheads="1"/>
          </p:cNvSpPr>
          <p:nvPr/>
        </p:nvSpPr>
        <p:spPr bwMode="auto">
          <a:xfrm>
            <a:off x="6607175" y="4270378"/>
            <a:ext cx="1016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rivierduin</a:t>
            </a:r>
          </a:p>
        </p:txBody>
      </p:sp>
      <p:sp>
        <p:nvSpPr>
          <p:cNvPr id="7260" name="Tekstvak 135"/>
          <p:cNvSpPr txBox="1">
            <a:spLocks noChangeArrowheads="1"/>
          </p:cNvSpPr>
          <p:nvPr/>
        </p:nvSpPr>
        <p:spPr bwMode="auto">
          <a:xfrm>
            <a:off x="4532313" y="4879975"/>
            <a:ext cx="1066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Vroeg  Holoceen</a:t>
            </a:r>
          </a:p>
        </p:txBody>
      </p:sp>
      <p:sp>
        <p:nvSpPr>
          <p:cNvPr id="7261" name="Tekstvak 137"/>
          <p:cNvSpPr txBox="1">
            <a:spLocks noChangeArrowheads="1"/>
          </p:cNvSpPr>
          <p:nvPr/>
        </p:nvSpPr>
        <p:spPr bwMode="auto">
          <a:xfrm>
            <a:off x="1739900" y="2098675"/>
            <a:ext cx="877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opgebracht</a:t>
            </a:r>
          </a:p>
        </p:txBody>
      </p:sp>
      <p:sp>
        <p:nvSpPr>
          <p:cNvPr id="7262" name="Tekstvak 136"/>
          <p:cNvSpPr txBox="1">
            <a:spLocks noChangeArrowheads="1"/>
          </p:cNvSpPr>
          <p:nvPr/>
        </p:nvSpPr>
        <p:spPr bwMode="auto">
          <a:xfrm>
            <a:off x="4071942" y="5608639"/>
            <a:ext cx="358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0,6</a:t>
            </a:r>
          </a:p>
        </p:txBody>
      </p:sp>
      <p:sp>
        <p:nvSpPr>
          <p:cNvPr id="7263" name="Tekstvak 136"/>
          <p:cNvSpPr txBox="1">
            <a:spLocks noChangeArrowheads="1"/>
          </p:cNvSpPr>
          <p:nvPr/>
        </p:nvSpPr>
        <p:spPr bwMode="auto">
          <a:xfrm>
            <a:off x="5311779" y="5033966"/>
            <a:ext cx="358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264" name="Tekstvak 136"/>
          <p:cNvSpPr txBox="1">
            <a:spLocks noChangeArrowheads="1"/>
          </p:cNvSpPr>
          <p:nvPr/>
        </p:nvSpPr>
        <p:spPr bwMode="auto">
          <a:xfrm>
            <a:off x="5221293" y="3005138"/>
            <a:ext cx="358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7265" name="Tekstvak 136"/>
          <p:cNvSpPr txBox="1">
            <a:spLocks noChangeArrowheads="1"/>
          </p:cNvSpPr>
          <p:nvPr/>
        </p:nvSpPr>
        <p:spPr bwMode="auto">
          <a:xfrm>
            <a:off x="5189542" y="5626100"/>
            <a:ext cx="358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0,6</a:t>
            </a:r>
          </a:p>
        </p:txBody>
      </p:sp>
      <p:sp>
        <p:nvSpPr>
          <p:cNvPr id="7266" name="Tekstvak 136"/>
          <p:cNvSpPr txBox="1">
            <a:spLocks noChangeArrowheads="1"/>
          </p:cNvSpPr>
          <p:nvPr/>
        </p:nvSpPr>
        <p:spPr bwMode="auto">
          <a:xfrm>
            <a:off x="4141793" y="3449637"/>
            <a:ext cx="358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7267" name="Tekstvak 136"/>
          <p:cNvSpPr txBox="1">
            <a:spLocks noChangeArrowheads="1"/>
          </p:cNvSpPr>
          <p:nvPr/>
        </p:nvSpPr>
        <p:spPr bwMode="auto">
          <a:xfrm>
            <a:off x="4146554" y="4641852"/>
            <a:ext cx="358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7268" name="Tekstvak 137"/>
          <p:cNvSpPr txBox="1">
            <a:spLocks noChangeArrowheads="1"/>
          </p:cNvSpPr>
          <p:nvPr/>
        </p:nvSpPr>
        <p:spPr bwMode="auto">
          <a:xfrm>
            <a:off x="1619251" y="4652966"/>
            <a:ext cx="1016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Basisveen</a:t>
            </a:r>
          </a:p>
        </p:txBody>
      </p:sp>
      <p:sp>
        <p:nvSpPr>
          <p:cNvPr id="7269" name="Tekstvak 43"/>
          <p:cNvSpPr txBox="1">
            <a:spLocks noChangeArrowheads="1"/>
          </p:cNvSpPr>
          <p:nvPr/>
        </p:nvSpPr>
        <p:spPr bwMode="auto">
          <a:xfrm>
            <a:off x="2293940" y="4264028"/>
            <a:ext cx="365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7270" name="Tekstvak 53"/>
          <p:cNvSpPr txBox="1">
            <a:spLocks noChangeArrowheads="1"/>
          </p:cNvSpPr>
          <p:nvPr/>
        </p:nvSpPr>
        <p:spPr bwMode="auto">
          <a:xfrm>
            <a:off x="5292729" y="3927475"/>
            <a:ext cx="377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1,0</a:t>
            </a:r>
          </a:p>
        </p:txBody>
      </p:sp>
      <p:sp>
        <p:nvSpPr>
          <p:cNvPr id="7271" name="Tekstvak 136"/>
          <p:cNvSpPr txBox="1">
            <a:spLocks noChangeArrowheads="1"/>
          </p:cNvSpPr>
          <p:nvPr/>
        </p:nvSpPr>
        <p:spPr bwMode="auto">
          <a:xfrm>
            <a:off x="3289305" y="4922839"/>
            <a:ext cx="358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1,8</a:t>
            </a:r>
          </a:p>
        </p:txBody>
      </p:sp>
      <p:sp>
        <p:nvSpPr>
          <p:cNvPr id="7272" name="Tekstvak 41"/>
          <p:cNvSpPr txBox="1">
            <a:spLocks noChangeArrowheads="1"/>
          </p:cNvSpPr>
          <p:nvPr/>
        </p:nvSpPr>
        <p:spPr bwMode="auto">
          <a:xfrm>
            <a:off x="3302004" y="3624266"/>
            <a:ext cx="377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7273" name="Tekstvak 43"/>
          <p:cNvSpPr txBox="1">
            <a:spLocks noChangeArrowheads="1"/>
          </p:cNvSpPr>
          <p:nvPr/>
        </p:nvSpPr>
        <p:spPr bwMode="auto">
          <a:xfrm>
            <a:off x="2144716" y="5229226"/>
            <a:ext cx="492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2- 4</a:t>
            </a:r>
          </a:p>
        </p:txBody>
      </p:sp>
      <p:sp>
        <p:nvSpPr>
          <p:cNvPr id="7274" name="Tekstvak 43"/>
          <p:cNvSpPr txBox="1">
            <a:spLocks noChangeArrowheads="1"/>
          </p:cNvSpPr>
          <p:nvPr/>
        </p:nvSpPr>
        <p:spPr bwMode="auto">
          <a:xfrm>
            <a:off x="2262188" y="4652966"/>
            <a:ext cx="365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7275" name="Tekstvak 136"/>
          <p:cNvSpPr txBox="1">
            <a:spLocks noChangeArrowheads="1"/>
          </p:cNvSpPr>
          <p:nvPr/>
        </p:nvSpPr>
        <p:spPr bwMode="auto">
          <a:xfrm>
            <a:off x="2195517" y="5773738"/>
            <a:ext cx="358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0,6</a:t>
            </a:r>
          </a:p>
        </p:txBody>
      </p:sp>
      <p:cxnSp>
        <p:nvCxnSpPr>
          <p:cNvPr id="14" name="Rechte verbindingslijn 13"/>
          <p:cNvCxnSpPr>
            <a:endCxn id="118" idx="2"/>
          </p:cNvCxnSpPr>
          <p:nvPr/>
        </p:nvCxnSpPr>
        <p:spPr>
          <a:xfrm>
            <a:off x="8748717" y="1557338"/>
            <a:ext cx="6351" cy="5059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7" name="Tekstvak 1"/>
          <p:cNvSpPr txBox="1">
            <a:spLocks noChangeArrowheads="1"/>
          </p:cNvSpPr>
          <p:nvPr/>
        </p:nvSpPr>
        <p:spPr bwMode="auto">
          <a:xfrm>
            <a:off x="539751" y="2611440"/>
            <a:ext cx="431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- 5</a:t>
            </a:r>
          </a:p>
        </p:txBody>
      </p:sp>
      <p:sp>
        <p:nvSpPr>
          <p:cNvPr id="7278" name="Tekstvak 116"/>
          <p:cNvSpPr txBox="1">
            <a:spLocks noChangeArrowheads="1"/>
          </p:cNvSpPr>
          <p:nvPr/>
        </p:nvSpPr>
        <p:spPr bwMode="auto">
          <a:xfrm>
            <a:off x="539751" y="3902075"/>
            <a:ext cx="431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- 10</a:t>
            </a:r>
          </a:p>
        </p:txBody>
      </p:sp>
      <p:sp>
        <p:nvSpPr>
          <p:cNvPr id="7279" name="Tekstvak 120"/>
          <p:cNvSpPr txBox="1">
            <a:spLocks noChangeArrowheads="1"/>
          </p:cNvSpPr>
          <p:nvPr/>
        </p:nvSpPr>
        <p:spPr bwMode="auto">
          <a:xfrm>
            <a:off x="539751" y="5084764"/>
            <a:ext cx="431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000" dirty="0">
                <a:solidFill>
                  <a:prstClr val="black"/>
                </a:solidFill>
              </a:rPr>
              <a:t>- 15</a:t>
            </a:r>
          </a:p>
        </p:txBody>
      </p:sp>
      <p:sp>
        <p:nvSpPr>
          <p:cNvPr id="7280" name="Tekstvak 121"/>
          <p:cNvSpPr txBox="1">
            <a:spLocks noChangeArrowheads="1"/>
          </p:cNvSpPr>
          <p:nvPr/>
        </p:nvSpPr>
        <p:spPr bwMode="auto">
          <a:xfrm>
            <a:off x="395288" y="1700216"/>
            <a:ext cx="720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200" b="1" dirty="0">
                <a:solidFill>
                  <a:prstClr val="black"/>
                </a:solidFill>
              </a:rPr>
              <a:t>NAP (m)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7939882" y="750164"/>
            <a:ext cx="1165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Argonautenweg</a:t>
            </a:r>
          </a:p>
        </p:txBody>
      </p:sp>
      <p:cxnSp>
        <p:nvCxnSpPr>
          <p:cNvPr id="4" name="Rechte verbindingslijn 3"/>
          <p:cNvCxnSpPr/>
          <p:nvPr/>
        </p:nvCxnSpPr>
        <p:spPr>
          <a:xfrm flipH="1">
            <a:off x="8747129" y="980728"/>
            <a:ext cx="4763" cy="278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echte verbindingslijn 116"/>
          <p:cNvCxnSpPr/>
          <p:nvPr/>
        </p:nvCxnSpPr>
        <p:spPr>
          <a:xfrm flipH="1">
            <a:off x="2636841" y="989673"/>
            <a:ext cx="4763" cy="278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kstvak 120"/>
          <p:cNvSpPr txBox="1"/>
          <p:nvPr/>
        </p:nvSpPr>
        <p:spPr>
          <a:xfrm>
            <a:off x="2190759" y="691903"/>
            <a:ext cx="1048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Berglustlaan</a:t>
            </a:r>
          </a:p>
        </p:txBody>
      </p:sp>
    </p:spTree>
    <p:extLst>
      <p:ext uri="{BB962C8B-B14F-4D97-AF65-F5344CB8AC3E}">
        <p14:creationId xmlns:p14="http://schemas.microsoft.com/office/powerpoint/2010/main" val="267006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1" y="251001"/>
            <a:ext cx="196453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15345" y="2757465"/>
            <a:ext cx="3718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Bewonersvereniging Het Schiereiland</a:t>
            </a:r>
          </a:p>
          <a:p>
            <a:endParaRPr lang="nl-NL" sz="1400" dirty="0"/>
          </a:p>
          <a:p>
            <a:r>
              <a:rPr lang="nl-NL" sz="1400" dirty="0"/>
              <a:t>Schiebroekseweg, Schiebroeksesingel, Arolsenplein, Emmalaan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277617-A6F0-44AC-BA54-0CA90A024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511" y="948519"/>
            <a:ext cx="2504088" cy="55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444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635</Words>
  <Application>Microsoft Office PowerPoint</Application>
  <PresentationFormat>Diavoorstelling (4:3)</PresentationFormat>
  <Paragraphs>225</Paragraphs>
  <Slides>20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Bahnschrift Condensed</vt:lpstr>
      <vt:lpstr>Calibri</vt:lpstr>
      <vt:lpstr>Kantoorthema</vt:lpstr>
      <vt:lpstr>3_Kantoorthema</vt:lpstr>
      <vt:lpstr>1_Kantoorthema</vt:lpstr>
      <vt:lpstr>2_Kantoorthema</vt:lpstr>
      <vt:lpstr>PowerPoint-presentatie</vt:lpstr>
      <vt:lpstr>funderingsrisicogebieden rechter Maasoever </vt:lpstr>
      <vt:lpstr>grondwaterstand hoek Van der Doeslaan-Van den Bergelaan </vt:lpstr>
      <vt:lpstr>Masterplan duurzaam grondwaterbeheer,  maart 2017</vt:lpstr>
      <vt:lpstr>eerst accent droogstand funderingen, nu ook wateroverlast, hittestress en bodemdaling   </vt:lpstr>
      <vt:lpstr>PowerPoint-presentatie</vt:lpstr>
      <vt:lpstr>rioolvervangingen Oud Hillegersberg</vt:lpstr>
      <vt:lpstr>ZW-NO profiel Adriaen van der Doeslaan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Kenmerken Gravenbuurt:</vt:lpstr>
      <vt:lpstr>Plangebied ‘Grondwater op peil’</vt:lpstr>
      <vt:lpstr>GRONDWATERSTAND BLOEMENBUURT</vt:lpstr>
      <vt:lpstr>GRONDWATERSTAND BLOEMENBUURT EFFECT POMP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sieb de jong</dc:creator>
  <cp:lastModifiedBy>Margreet</cp:lastModifiedBy>
  <cp:revision>104</cp:revision>
  <cp:lastPrinted>2019-05-30T14:47:32Z</cp:lastPrinted>
  <dcterms:created xsi:type="dcterms:W3CDTF">2016-01-03T09:51:58Z</dcterms:created>
  <dcterms:modified xsi:type="dcterms:W3CDTF">2019-06-06T06:15:07Z</dcterms:modified>
</cp:coreProperties>
</file>